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media/image31.jpg" ContentType="image/jpg"/>
  <Override PartName="/ppt/media/image32.jpg" ContentType="image/jpg"/>
  <Override PartName="/ppt/media/image33.jpg" ContentType="image/jp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media/image41.jpg" ContentType="image/jpg"/>
  <Override PartName="/ppt/media/image42.jpg" ContentType="image/jpg"/>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0"/>
  </p:notesMasterIdLst>
  <p:sldIdLst>
    <p:sldId id="256" r:id="rId2"/>
    <p:sldId id="319" r:id="rId3"/>
    <p:sldId id="318" r:id="rId4"/>
    <p:sldId id="277" r:id="rId5"/>
    <p:sldId id="317" r:id="rId6"/>
    <p:sldId id="300" r:id="rId7"/>
    <p:sldId id="311" r:id="rId8"/>
    <p:sldId id="316" r:id="rId9"/>
    <p:sldId id="313" r:id="rId10"/>
    <p:sldId id="285" r:id="rId11"/>
    <p:sldId id="314" r:id="rId12"/>
    <p:sldId id="261" r:id="rId13"/>
    <p:sldId id="312" r:id="rId14"/>
    <p:sldId id="309" r:id="rId15"/>
    <p:sldId id="266" r:id="rId16"/>
    <p:sldId id="307" r:id="rId17"/>
    <p:sldId id="305" r:id="rId18"/>
    <p:sldId id="280" r:id="rId19"/>
  </p:sldIdLst>
  <p:sldSz cx="6858000" cy="9144000" type="screen4x3"/>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66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904" autoAdjust="0"/>
    <p:restoredTop sz="94660"/>
  </p:normalViewPr>
  <p:slideViewPr>
    <p:cSldViewPr snapToGrid="0">
      <p:cViewPr>
        <p:scale>
          <a:sx n="94" d="100"/>
          <a:sy n="94" d="100"/>
        </p:scale>
        <p:origin x="1206" y="-7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kuda Junko" userId="1fad00defdaa77dd" providerId="LiveId" clId="{22EC290E-813E-4678-B701-37E896017489}"/>
    <pc:docChg chg="delSld">
      <pc:chgData name="Okuda Junko" userId="1fad00defdaa77dd" providerId="LiveId" clId="{22EC290E-813E-4678-B701-37E896017489}" dt="2025-01-30T17:58:48.242" v="0" actId="2696"/>
      <pc:docMkLst>
        <pc:docMk/>
      </pc:docMkLst>
      <pc:sldChg chg="del">
        <pc:chgData name="Okuda Junko" userId="1fad00defdaa77dd" providerId="LiveId" clId="{22EC290E-813E-4678-B701-37E896017489}" dt="2025-01-30T17:58:48.242" v="0" actId="2696"/>
        <pc:sldMkLst>
          <pc:docMk/>
          <pc:sldMk cId="3904466332" sldId="32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3550"/>
          </a:xfrm>
          <a:prstGeom prst="rect">
            <a:avLst/>
          </a:prstGeom>
        </p:spPr>
        <p:txBody>
          <a:bodyPr vert="horz" lIns="91440" tIns="45720" rIns="91440" bIns="45720" rtlCol="0"/>
          <a:lstStyle>
            <a:lvl1pPr algn="l">
              <a:defRPr sz="1200"/>
            </a:lvl1pPr>
          </a:lstStyle>
          <a:p>
            <a:endParaRPr kumimoji="1" lang="ja-JP" altLang="en-US"/>
          </a:p>
        </p:txBody>
      </p:sp>
      <p:sp>
        <p:nvSpPr>
          <p:cNvPr id="3" name="Date Placeholder 2"/>
          <p:cNvSpPr>
            <a:spLocks noGrp="1"/>
          </p:cNvSpPr>
          <p:nvPr>
            <p:ph type="dt" idx="1"/>
          </p:nvPr>
        </p:nvSpPr>
        <p:spPr>
          <a:xfrm>
            <a:off x="3937000" y="0"/>
            <a:ext cx="3011488" cy="463550"/>
          </a:xfrm>
          <a:prstGeom prst="rect">
            <a:avLst/>
          </a:prstGeom>
        </p:spPr>
        <p:txBody>
          <a:bodyPr vert="horz" lIns="91440" tIns="45720" rIns="91440" bIns="45720" rtlCol="0"/>
          <a:lstStyle>
            <a:lvl1pPr algn="r">
              <a:defRPr sz="1200"/>
            </a:lvl1pPr>
          </a:lstStyle>
          <a:p>
            <a:fld id="{D95B840F-2988-491F-90F4-193172C11834}" type="datetimeFigureOut">
              <a:rPr kumimoji="1" lang="ja-JP" altLang="en-US" smtClean="0"/>
              <a:t>2025/1/30</a:t>
            </a:fld>
            <a:endParaRPr kumimoji="1" lang="ja-JP" altLang="en-US"/>
          </a:p>
        </p:txBody>
      </p:sp>
      <p:sp>
        <p:nvSpPr>
          <p:cNvPr id="4" name="Slide Image Placeholder 3"/>
          <p:cNvSpPr>
            <a:spLocks noGrp="1" noRot="1" noChangeAspect="1"/>
          </p:cNvSpPr>
          <p:nvPr>
            <p:ph type="sldImg" idx="2"/>
          </p:nvPr>
        </p:nvSpPr>
        <p:spPr>
          <a:xfrm>
            <a:off x="2305050" y="1154113"/>
            <a:ext cx="2339975" cy="311785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Notes Placeholder 4"/>
          <p:cNvSpPr>
            <a:spLocks noGrp="1"/>
          </p:cNvSpPr>
          <p:nvPr>
            <p:ph type="body" sz="quarter" idx="3"/>
          </p:nvPr>
        </p:nvSpPr>
        <p:spPr>
          <a:xfrm>
            <a:off x="695325" y="4445000"/>
            <a:ext cx="5559425" cy="3636963"/>
          </a:xfrm>
          <a:prstGeom prst="rect">
            <a:avLst/>
          </a:prstGeom>
        </p:spPr>
        <p:txBody>
          <a:bodyPr vert="horz" lIns="91440" tIns="45720" rIns="91440" bIns="45720" rtlCol="0"/>
          <a:lstStyle/>
          <a:p>
            <a:pPr lvl="0"/>
            <a:r>
              <a:rPr kumimoji="1" lang="en-US" altLang="ja-JP"/>
              <a:t>Edit Master text styles</a:t>
            </a:r>
          </a:p>
          <a:p>
            <a:pPr lvl="1"/>
            <a:r>
              <a:rPr kumimoji="1" lang="en-US" altLang="ja-JP"/>
              <a:t>Second level</a:t>
            </a:r>
          </a:p>
          <a:p>
            <a:pPr lvl="2"/>
            <a:r>
              <a:rPr kumimoji="1" lang="en-US" altLang="ja-JP"/>
              <a:t>Third level</a:t>
            </a:r>
          </a:p>
          <a:p>
            <a:pPr lvl="3"/>
            <a:r>
              <a:rPr kumimoji="1" lang="en-US" altLang="ja-JP"/>
              <a:t>Fourth level</a:t>
            </a:r>
          </a:p>
          <a:p>
            <a:pPr lvl="4"/>
            <a:r>
              <a:rPr kumimoji="1" lang="en-US" altLang="ja-JP"/>
              <a:t>Fifth level</a:t>
            </a:r>
            <a:endParaRPr kumimoji="1" lang="ja-JP" altLang="en-US"/>
          </a:p>
        </p:txBody>
      </p:sp>
      <p:sp>
        <p:nvSpPr>
          <p:cNvPr id="6" name="Footer Placeholder 5"/>
          <p:cNvSpPr>
            <a:spLocks noGrp="1"/>
          </p:cNvSpPr>
          <p:nvPr>
            <p:ph type="ftr" sz="quarter" idx="4"/>
          </p:nvPr>
        </p:nvSpPr>
        <p:spPr>
          <a:xfrm>
            <a:off x="0" y="8772525"/>
            <a:ext cx="3011488" cy="463550"/>
          </a:xfrm>
          <a:prstGeom prst="rect">
            <a:avLst/>
          </a:prstGeom>
        </p:spPr>
        <p:txBody>
          <a:bodyPr vert="horz" lIns="91440" tIns="45720" rIns="91440" bIns="45720" rtlCol="0" anchor="b"/>
          <a:lstStyle>
            <a:lvl1pPr algn="l">
              <a:defRPr sz="1200"/>
            </a:lvl1pPr>
          </a:lstStyle>
          <a:p>
            <a:endParaRPr kumimoji="1" lang="ja-JP" altLang="en-US"/>
          </a:p>
        </p:txBody>
      </p:sp>
      <p:sp>
        <p:nvSpPr>
          <p:cNvPr id="7" name="Slide Number Placeholder 6"/>
          <p:cNvSpPr>
            <a:spLocks noGrp="1"/>
          </p:cNvSpPr>
          <p:nvPr>
            <p:ph type="sldNum" sz="quarter" idx="5"/>
          </p:nvPr>
        </p:nvSpPr>
        <p:spPr>
          <a:xfrm>
            <a:off x="3937000" y="8772525"/>
            <a:ext cx="3011488" cy="463550"/>
          </a:xfrm>
          <a:prstGeom prst="rect">
            <a:avLst/>
          </a:prstGeom>
        </p:spPr>
        <p:txBody>
          <a:bodyPr vert="horz" lIns="91440" tIns="45720" rIns="91440" bIns="45720" rtlCol="0" anchor="b"/>
          <a:lstStyle>
            <a:lvl1pPr algn="r">
              <a:defRPr sz="1200"/>
            </a:lvl1pPr>
          </a:lstStyle>
          <a:p>
            <a:fld id="{B19425C7-C42D-4E59-B1F0-AD2749F939F9}" type="slidenum">
              <a:rPr kumimoji="1" lang="ja-JP" altLang="en-US" smtClean="0"/>
              <a:t>‹#›</a:t>
            </a:fld>
            <a:endParaRPr kumimoji="1" lang="ja-JP" altLang="en-US"/>
          </a:p>
        </p:txBody>
      </p:sp>
    </p:spTree>
    <p:extLst>
      <p:ext uri="{BB962C8B-B14F-4D97-AF65-F5344CB8AC3E}">
        <p14:creationId xmlns:p14="http://schemas.microsoft.com/office/powerpoint/2010/main" val="17595696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ja-JP" altLang="en-US" dirty="0"/>
          </a:p>
        </p:txBody>
      </p:sp>
      <p:sp>
        <p:nvSpPr>
          <p:cNvPr id="4" name="Slide Number Placeholder 3"/>
          <p:cNvSpPr>
            <a:spLocks noGrp="1"/>
          </p:cNvSpPr>
          <p:nvPr>
            <p:ph type="sldNum" sz="quarter" idx="5"/>
          </p:nvPr>
        </p:nvSpPr>
        <p:spPr/>
        <p:txBody>
          <a:bodyPr/>
          <a:lstStyle/>
          <a:p>
            <a:fld id="{B19425C7-C42D-4E59-B1F0-AD2749F939F9}" type="slidenum">
              <a:rPr kumimoji="1" lang="ja-JP" altLang="en-US" smtClean="0"/>
              <a:t>13</a:t>
            </a:fld>
            <a:endParaRPr kumimoji="1" lang="ja-JP" altLang="en-US"/>
          </a:p>
        </p:txBody>
      </p:sp>
    </p:spTree>
    <p:extLst>
      <p:ext uri="{BB962C8B-B14F-4D97-AF65-F5344CB8AC3E}">
        <p14:creationId xmlns:p14="http://schemas.microsoft.com/office/powerpoint/2010/main" val="39043257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ja-JP" altLang="en-US" dirty="0"/>
          </a:p>
        </p:txBody>
      </p:sp>
      <p:sp>
        <p:nvSpPr>
          <p:cNvPr id="4" name="Slide Number Placeholder 3"/>
          <p:cNvSpPr>
            <a:spLocks noGrp="1"/>
          </p:cNvSpPr>
          <p:nvPr>
            <p:ph type="sldNum" sz="quarter" idx="5"/>
          </p:nvPr>
        </p:nvSpPr>
        <p:spPr/>
        <p:txBody>
          <a:bodyPr/>
          <a:lstStyle/>
          <a:p>
            <a:fld id="{B19425C7-C42D-4E59-B1F0-AD2749F939F9}" type="slidenum">
              <a:rPr kumimoji="1" lang="ja-JP" altLang="en-US" smtClean="0"/>
              <a:t>14</a:t>
            </a:fld>
            <a:endParaRPr kumimoji="1" lang="ja-JP" altLang="en-US"/>
          </a:p>
        </p:txBody>
      </p:sp>
    </p:spTree>
    <p:extLst>
      <p:ext uri="{BB962C8B-B14F-4D97-AF65-F5344CB8AC3E}">
        <p14:creationId xmlns:p14="http://schemas.microsoft.com/office/powerpoint/2010/main" val="10263657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ja-JP" altLang="en-US" dirty="0"/>
          </a:p>
        </p:txBody>
      </p:sp>
      <p:sp>
        <p:nvSpPr>
          <p:cNvPr id="4" name="Slide Number Placeholder 3"/>
          <p:cNvSpPr>
            <a:spLocks noGrp="1"/>
          </p:cNvSpPr>
          <p:nvPr>
            <p:ph type="sldNum" sz="quarter" idx="5"/>
          </p:nvPr>
        </p:nvSpPr>
        <p:spPr/>
        <p:txBody>
          <a:bodyPr/>
          <a:lstStyle/>
          <a:p>
            <a:fld id="{EE4CEB83-CD80-4D8F-8E55-BF198855ABAB}" type="slidenum">
              <a:rPr kumimoji="1" lang="ja-JP" altLang="en-US" smtClean="0"/>
              <a:t>15</a:t>
            </a:fld>
            <a:endParaRPr kumimoji="1" lang="ja-JP" altLang="en-US"/>
          </a:p>
        </p:txBody>
      </p:sp>
    </p:spTree>
    <p:extLst>
      <p:ext uri="{BB962C8B-B14F-4D97-AF65-F5344CB8AC3E}">
        <p14:creationId xmlns:p14="http://schemas.microsoft.com/office/powerpoint/2010/main" val="15354427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ltLang="ja-JP"/>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ltLang="ja-JP"/>
              <a:t>Click to edit Master subtitle style</a:t>
            </a:r>
            <a:endParaRPr lang="en-US" dirty="0"/>
          </a:p>
        </p:txBody>
      </p:sp>
      <p:sp>
        <p:nvSpPr>
          <p:cNvPr id="4" name="Date Placeholder 3"/>
          <p:cNvSpPr>
            <a:spLocks noGrp="1"/>
          </p:cNvSpPr>
          <p:nvPr>
            <p:ph type="dt" sz="half" idx="10"/>
          </p:nvPr>
        </p:nvSpPr>
        <p:spPr/>
        <p:txBody>
          <a:bodyPr/>
          <a:lstStyle/>
          <a:p>
            <a:fld id="{42171670-E5D6-4A17-95C0-2B4EC02C2C88}" type="datetimeFigureOut">
              <a:rPr kumimoji="1" lang="ja-JP" altLang="en-US" smtClean="0"/>
              <a:t>2025/1/30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C7A80F1-D65A-4B16-88AE-5302DC52F071}" type="slidenum">
              <a:rPr kumimoji="1" lang="ja-JP" altLang="en-US" smtClean="0"/>
              <a:t>‹#›</a:t>
            </a:fld>
            <a:endParaRPr kumimoji="1" lang="ja-JP" altLang="en-US"/>
          </a:p>
        </p:txBody>
      </p:sp>
    </p:spTree>
    <p:extLst>
      <p:ext uri="{BB962C8B-B14F-4D97-AF65-F5344CB8AC3E}">
        <p14:creationId xmlns:p14="http://schemas.microsoft.com/office/powerpoint/2010/main" val="20085993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ltLang="ja-JP"/>
              <a:t>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en-US" dirty="0"/>
          </a:p>
        </p:txBody>
      </p:sp>
      <p:sp>
        <p:nvSpPr>
          <p:cNvPr id="4" name="Date Placeholder 3"/>
          <p:cNvSpPr>
            <a:spLocks noGrp="1"/>
          </p:cNvSpPr>
          <p:nvPr>
            <p:ph type="dt" sz="half" idx="10"/>
          </p:nvPr>
        </p:nvSpPr>
        <p:spPr/>
        <p:txBody>
          <a:bodyPr/>
          <a:lstStyle/>
          <a:p>
            <a:fld id="{42171670-E5D6-4A17-95C0-2B4EC02C2C88}" type="datetimeFigureOut">
              <a:rPr kumimoji="1" lang="ja-JP" altLang="en-US" smtClean="0"/>
              <a:t>2025/1/30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C7A80F1-D65A-4B16-88AE-5302DC52F071}" type="slidenum">
              <a:rPr kumimoji="1" lang="ja-JP" altLang="en-US" smtClean="0"/>
              <a:t>‹#›</a:t>
            </a:fld>
            <a:endParaRPr kumimoji="1" lang="ja-JP" altLang="en-US"/>
          </a:p>
        </p:txBody>
      </p:sp>
    </p:spTree>
    <p:extLst>
      <p:ext uri="{BB962C8B-B14F-4D97-AF65-F5344CB8AC3E}">
        <p14:creationId xmlns:p14="http://schemas.microsoft.com/office/powerpoint/2010/main" val="4091572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ltLang="ja-JP"/>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ltLang="ja-JP"/>
              <a:t>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en-US" dirty="0"/>
          </a:p>
        </p:txBody>
      </p:sp>
      <p:sp>
        <p:nvSpPr>
          <p:cNvPr id="4" name="Date Placeholder 3"/>
          <p:cNvSpPr>
            <a:spLocks noGrp="1"/>
          </p:cNvSpPr>
          <p:nvPr>
            <p:ph type="dt" sz="half" idx="10"/>
          </p:nvPr>
        </p:nvSpPr>
        <p:spPr/>
        <p:txBody>
          <a:bodyPr/>
          <a:lstStyle/>
          <a:p>
            <a:fld id="{42171670-E5D6-4A17-95C0-2B4EC02C2C88}" type="datetimeFigureOut">
              <a:rPr kumimoji="1" lang="ja-JP" altLang="en-US" smtClean="0"/>
              <a:t>2025/1/30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C7A80F1-D65A-4B16-88AE-5302DC52F071}" type="slidenum">
              <a:rPr kumimoji="1" lang="ja-JP" altLang="en-US" smtClean="0"/>
              <a:t>‹#›</a:t>
            </a:fld>
            <a:endParaRPr kumimoji="1" lang="ja-JP" altLang="en-US"/>
          </a:p>
        </p:txBody>
      </p:sp>
    </p:spTree>
    <p:extLst>
      <p:ext uri="{BB962C8B-B14F-4D97-AF65-F5344CB8AC3E}">
        <p14:creationId xmlns:p14="http://schemas.microsoft.com/office/powerpoint/2010/main" val="383768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a:t>Click to edit Master title style</a:t>
            </a:r>
            <a:endParaRPr lang="en-US" dirty="0"/>
          </a:p>
        </p:txBody>
      </p:sp>
      <p:sp>
        <p:nvSpPr>
          <p:cNvPr id="3" name="Content Placeholder 2"/>
          <p:cNvSpPr>
            <a:spLocks noGrp="1"/>
          </p:cNvSpPr>
          <p:nvPr>
            <p:ph idx="1"/>
          </p:nvPr>
        </p:nvSpPr>
        <p:spPr/>
        <p:txBody>
          <a:bodyPr/>
          <a:lstStyle/>
          <a:p>
            <a:pPr lvl="0"/>
            <a:r>
              <a:rPr lang="en-US" altLang="ja-JP"/>
              <a:t>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en-US" dirty="0"/>
          </a:p>
        </p:txBody>
      </p:sp>
      <p:sp>
        <p:nvSpPr>
          <p:cNvPr id="4" name="Date Placeholder 3"/>
          <p:cNvSpPr>
            <a:spLocks noGrp="1"/>
          </p:cNvSpPr>
          <p:nvPr>
            <p:ph type="dt" sz="half" idx="10"/>
          </p:nvPr>
        </p:nvSpPr>
        <p:spPr/>
        <p:txBody>
          <a:bodyPr/>
          <a:lstStyle/>
          <a:p>
            <a:fld id="{42171670-E5D6-4A17-95C0-2B4EC02C2C88}" type="datetimeFigureOut">
              <a:rPr kumimoji="1" lang="ja-JP" altLang="en-US" smtClean="0"/>
              <a:t>2025/1/30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C7A80F1-D65A-4B16-88AE-5302DC52F071}" type="slidenum">
              <a:rPr kumimoji="1" lang="ja-JP" altLang="en-US" smtClean="0"/>
              <a:t>‹#›</a:t>
            </a:fld>
            <a:endParaRPr kumimoji="1" lang="ja-JP" altLang="en-US"/>
          </a:p>
        </p:txBody>
      </p:sp>
    </p:spTree>
    <p:extLst>
      <p:ext uri="{BB962C8B-B14F-4D97-AF65-F5344CB8AC3E}">
        <p14:creationId xmlns:p14="http://schemas.microsoft.com/office/powerpoint/2010/main" val="21240505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ltLang="ja-JP"/>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ltLang="ja-JP"/>
              <a:t>Edit Master text styles</a:t>
            </a:r>
          </a:p>
        </p:txBody>
      </p:sp>
      <p:sp>
        <p:nvSpPr>
          <p:cNvPr id="4" name="Date Placeholder 3"/>
          <p:cNvSpPr>
            <a:spLocks noGrp="1"/>
          </p:cNvSpPr>
          <p:nvPr>
            <p:ph type="dt" sz="half" idx="10"/>
          </p:nvPr>
        </p:nvSpPr>
        <p:spPr/>
        <p:txBody>
          <a:bodyPr/>
          <a:lstStyle/>
          <a:p>
            <a:fld id="{42171670-E5D6-4A17-95C0-2B4EC02C2C88}" type="datetimeFigureOut">
              <a:rPr kumimoji="1" lang="ja-JP" altLang="en-US" smtClean="0"/>
              <a:t>2025/1/30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C7A80F1-D65A-4B16-88AE-5302DC52F071}" type="slidenum">
              <a:rPr kumimoji="1" lang="ja-JP" altLang="en-US" smtClean="0"/>
              <a:t>‹#›</a:t>
            </a:fld>
            <a:endParaRPr kumimoji="1" lang="ja-JP" altLang="en-US"/>
          </a:p>
        </p:txBody>
      </p:sp>
    </p:spTree>
    <p:extLst>
      <p:ext uri="{BB962C8B-B14F-4D97-AF65-F5344CB8AC3E}">
        <p14:creationId xmlns:p14="http://schemas.microsoft.com/office/powerpoint/2010/main" val="41278793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ltLang="ja-JP"/>
              <a:t>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ltLang="ja-JP"/>
              <a:t>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en-US" dirty="0"/>
          </a:p>
        </p:txBody>
      </p:sp>
      <p:sp>
        <p:nvSpPr>
          <p:cNvPr id="5" name="Date Placeholder 4"/>
          <p:cNvSpPr>
            <a:spLocks noGrp="1"/>
          </p:cNvSpPr>
          <p:nvPr>
            <p:ph type="dt" sz="half" idx="10"/>
          </p:nvPr>
        </p:nvSpPr>
        <p:spPr/>
        <p:txBody>
          <a:bodyPr/>
          <a:lstStyle/>
          <a:p>
            <a:fld id="{42171670-E5D6-4A17-95C0-2B4EC02C2C88}" type="datetimeFigureOut">
              <a:rPr kumimoji="1" lang="ja-JP" altLang="en-US" smtClean="0"/>
              <a:t>2025/1/30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C7A80F1-D65A-4B16-88AE-5302DC52F071}" type="slidenum">
              <a:rPr kumimoji="1" lang="ja-JP" altLang="en-US" smtClean="0"/>
              <a:t>‹#›</a:t>
            </a:fld>
            <a:endParaRPr kumimoji="1" lang="ja-JP" altLang="en-US"/>
          </a:p>
        </p:txBody>
      </p:sp>
    </p:spTree>
    <p:extLst>
      <p:ext uri="{BB962C8B-B14F-4D97-AF65-F5344CB8AC3E}">
        <p14:creationId xmlns:p14="http://schemas.microsoft.com/office/powerpoint/2010/main" val="4216310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ltLang="ja-JP"/>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ltLang="ja-JP"/>
              <a:t>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ltLang="ja-JP"/>
              <a:t>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ltLang="ja-JP"/>
              <a:t>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ltLang="ja-JP"/>
              <a:t>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en-US" dirty="0"/>
          </a:p>
        </p:txBody>
      </p:sp>
      <p:sp>
        <p:nvSpPr>
          <p:cNvPr id="7" name="Date Placeholder 6"/>
          <p:cNvSpPr>
            <a:spLocks noGrp="1"/>
          </p:cNvSpPr>
          <p:nvPr>
            <p:ph type="dt" sz="half" idx="10"/>
          </p:nvPr>
        </p:nvSpPr>
        <p:spPr/>
        <p:txBody>
          <a:bodyPr/>
          <a:lstStyle/>
          <a:p>
            <a:fld id="{42171670-E5D6-4A17-95C0-2B4EC02C2C88}" type="datetimeFigureOut">
              <a:rPr kumimoji="1" lang="ja-JP" altLang="en-US" smtClean="0"/>
              <a:t>2025/1/30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4C7A80F1-D65A-4B16-88AE-5302DC52F071}" type="slidenum">
              <a:rPr kumimoji="1" lang="ja-JP" altLang="en-US" smtClean="0"/>
              <a:t>‹#›</a:t>
            </a:fld>
            <a:endParaRPr kumimoji="1" lang="ja-JP" altLang="en-US"/>
          </a:p>
        </p:txBody>
      </p:sp>
    </p:spTree>
    <p:extLst>
      <p:ext uri="{BB962C8B-B14F-4D97-AF65-F5344CB8AC3E}">
        <p14:creationId xmlns:p14="http://schemas.microsoft.com/office/powerpoint/2010/main" val="726672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a:t>Click to edit Master title style</a:t>
            </a:r>
            <a:endParaRPr lang="en-US" dirty="0"/>
          </a:p>
        </p:txBody>
      </p:sp>
      <p:sp>
        <p:nvSpPr>
          <p:cNvPr id="3" name="Date Placeholder 2"/>
          <p:cNvSpPr>
            <a:spLocks noGrp="1"/>
          </p:cNvSpPr>
          <p:nvPr>
            <p:ph type="dt" sz="half" idx="10"/>
          </p:nvPr>
        </p:nvSpPr>
        <p:spPr/>
        <p:txBody>
          <a:bodyPr/>
          <a:lstStyle/>
          <a:p>
            <a:fld id="{42171670-E5D6-4A17-95C0-2B4EC02C2C88}" type="datetimeFigureOut">
              <a:rPr kumimoji="1" lang="ja-JP" altLang="en-US" smtClean="0"/>
              <a:t>2025/1/30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4C7A80F1-D65A-4B16-88AE-5302DC52F071}" type="slidenum">
              <a:rPr kumimoji="1" lang="ja-JP" altLang="en-US" smtClean="0"/>
              <a:t>‹#›</a:t>
            </a:fld>
            <a:endParaRPr kumimoji="1" lang="ja-JP" altLang="en-US"/>
          </a:p>
        </p:txBody>
      </p:sp>
    </p:spTree>
    <p:extLst>
      <p:ext uri="{BB962C8B-B14F-4D97-AF65-F5344CB8AC3E}">
        <p14:creationId xmlns:p14="http://schemas.microsoft.com/office/powerpoint/2010/main" val="6719990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171670-E5D6-4A17-95C0-2B4EC02C2C88}" type="datetimeFigureOut">
              <a:rPr kumimoji="1" lang="ja-JP" altLang="en-US" smtClean="0"/>
              <a:t>2025/1/30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4C7A80F1-D65A-4B16-88AE-5302DC52F071}" type="slidenum">
              <a:rPr kumimoji="1" lang="ja-JP" altLang="en-US" smtClean="0"/>
              <a:t>‹#›</a:t>
            </a:fld>
            <a:endParaRPr kumimoji="1" lang="ja-JP" altLang="en-US"/>
          </a:p>
        </p:txBody>
      </p:sp>
    </p:spTree>
    <p:extLst>
      <p:ext uri="{BB962C8B-B14F-4D97-AF65-F5344CB8AC3E}">
        <p14:creationId xmlns:p14="http://schemas.microsoft.com/office/powerpoint/2010/main" val="22746745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ltLang="ja-JP"/>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ltLang="ja-JP"/>
              <a:t>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ltLang="ja-JP"/>
              <a:t>Edit Master text styles</a:t>
            </a:r>
          </a:p>
        </p:txBody>
      </p:sp>
      <p:sp>
        <p:nvSpPr>
          <p:cNvPr id="5" name="Date Placeholder 4"/>
          <p:cNvSpPr>
            <a:spLocks noGrp="1"/>
          </p:cNvSpPr>
          <p:nvPr>
            <p:ph type="dt" sz="half" idx="10"/>
          </p:nvPr>
        </p:nvSpPr>
        <p:spPr/>
        <p:txBody>
          <a:bodyPr/>
          <a:lstStyle/>
          <a:p>
            <a:fld id="{42171670-E5D6-4A17-95C0-2B4EC02C2C88}" type="datetimeFigureOut">
              <a:rPr kumimoji="1" lang="ja-JP" altLang="en-US" smtClean="0"/>
              <a:t>2025/1/30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C7A80F1-D65A-4B16-88AE-5302DC52F071}" type="slidenum">
              <a:rPr kumimoji="1" lang="ja-JP" altLang="en-US" smtClean="0"/>
              <a:t>‹#›</a:t>
            </a:fld>
            <a:endParaRPr kumimoji="1" lang="ja-JP" altLang="en-US"/>
          </a:p>
        </p:txBody>
      </p:sp>
    </p:spTree>
    <p:extLst>
      <p:ext uri="{BB962C8B-B14F-4D97-AF65-F5344CB8AC3E}">
        <p14:creationId xmlns:p14="http://schemas.microsoft.com/office/powerpoint/2010/main" val="21723712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ltLang="ja-JP"/>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ltLang="ja-JP" dirty="0"/>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ltLang="ja-JP"/>
              <a:t>Edit Master text styles</a:t>
            </a:r>
          </a:p>
        </p:txBody>
      </p:sp>
      <p:sp>
        <p:nvSpPr>
          <p:cNvPr id="5" name="Date Placeholder 4"/>
          <p:cNvSpPr>
            <a:spLocks noGrp="1"/>
          </p:cNvSpPr>
          <p:nvPr>
            <p:ph type="dt" sz="half" idx="10"/>
          </p:nvPr>
        </p:nvSpPr>
        <p:spPr/>
        <p:txBody>
          <a:bodyPr/>
          <a:lstStyle/>
          <a:p>
            <a:fld id="{42171670-E5D6-4A17-95C0-2B4EC02C2C88}" type="datetimeFigureOut">
              <a:rPr kumimoji="1" lang="ja-JP" altLang="en-US" smtClean="0"/>
              <a:t>2025/1/30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C7A80F1-D65A-4B16-88AE-5302DC52F071}" type="slidenum">
              <a:rPr kumimoji="1" lang="ja-JP" altLang="en-US" smtClean="0"/>
              <a:t>‹#›</a:t>
            </a:fld>
            <a:endParaRPr kumimoji="1" lang="ja-JP" altLang="en-US"/>
          </a:p>
        </p:txBody>
      </p:sp>
    </p:spTree>
    <p:extLst>
      <p:ext uri="{BB962C8B-B14F-4D97-AF65-F5344CB8AC3E}">
        <p14:creationId xmlns:p14="http://schemas.microsoft.com/office/powerpoint/2010/main" val="36670541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ltLang="ja-JP"/>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ltLang="ja-JP"/>
              <a:t>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42171670-E5D6-4A17-95C0-2B4EC02C2C88}" type="datetimeFigureOut">
              <a:rPr kumimoji="1" lang="ja-JP" altLang="en-US" smtClean="0"/>
              <a:t>2025/1/30</a:t>
            </a:fld>
            <a:endParaRPr kumimoji="1" lang="ja-JP" altLang="en-US"/>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4C7A80F1-D65A-4B16-88AE-5302DC52F071}" type="slidenum">
              <a:rPr kumimoji="1" lang="ja-JP" altLang="en-US" smtClean="0"/>
              <a:t>‹#›</a:t>
            </a:fld>
            <a:endParaRPr kumimoji="1" lang="ja-JP" altLang="en-US"/>
          </a:p>
        </p:txBody>
      </p:sp>
    </p:spTree>
    <p:extLst>
      <p:ext uri="{BB962C8B-B14F-4D97-AF65-F5344CB8AC3E}">
        <p14:creationId xmlns:p14="http://schemas.microsoft.com/office/powerpoint/2010/main" val="64099601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1.xml"/><Relationship Id="rId4" Type="http://schemas.openxmlformats.org/officeDocument/2006/relationships/image" Target="../media/image26.jpg"/></Relationships>
</file>

<file path=ppt/slides/_rels/slide1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1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2.xml"/><Relationship Id="rId4" Type="http://schemas.openxmlformats.org/officeDocument/2006/relationships/image" Target="../media/image33.jpg"/></Relationships>
</file>

<file path=ppt/slides/_rels/slide13.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34.jpeg"/><Relationship Id="rId7" Type="http://schemas.openxmlformats.org/officeDocument/2006/relationships/image" Target="../media/image37.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6.jpg"/><Relationship Id="rId5" Type="http://schemas.openxmlformats.org/officeDocument/2006/relationships/image" Target="../media/image35.jpeg"/><Relationship Id="rId4" Type="http://schemas.openxmlformats.org/officeDocument/2006/relationships/hyperlink" Target="http://weexchange.com/taikenki/volunteer2019/" TargetMode="External"/><Relationship Id="rId9" Type="http://schemas.openxmlformats.org/officeDocument/2006/relationships/image" Target="../media/image18.jpg"/></Relationships>
</file>

<file path=ppt/slides/_rels/slide1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0.jpeg"/><Relationship Id="rId5" Type="http://schemas.openxmlformats.org/officeDocument/2006/relationships/image" Target="../media/image35.jpeg"/><Relationship Id="rId4" Type="http://schemas.openxmlformats.org/officeDocument/2006/relationships/hyperlink" Target="http://weexchange.com/taikenki/tai-2018-ucp/"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43.jpeg"/><Relationship Id="rId4" Type="http://schemas.openxmlformats.org/officeDocument/2006/relationships/image" Target="../media/image42.jpg"/></Relationships>
</file>

<file path=ppt/slides/_rels/slide16.xml.rels><?xml version="1.0" encoding="UTF-8" standalone="yes"?>
<Relationships xmlns="http://schemas.openxmlformats.org/package/2006/relationships"><Relationship Id="rId3" Type="http://schemas.openxmlformats.org/officeDocument/2006/relationships/image" Target="../media/image45.jpg"/><Relationship Id="rId7" Type="http://schemas.openxmlformats.org/officeDocument/2006/relationships/image" Target="../media/image49.jpg"/><Relationship Id="rId2" Type="http://schemas.openxmlformats.org/officeDocument/2006/relationships/image" Target="../media/image44.jpe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17.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50.jpg"/><Relationship Id="rId1" Type="http://schemas.openxmlformats.org/officeDocument/2006/relationships/slideLayout" Target="../slideLayouts/slideLayout1.xml"/><Relationship Id="rId5" Type="http://schemas.openxmlformats.org/officeDocument/2006/relationships/image" Target="../media/image53.jpeg"/><Relationship Id="rId4" Type="http://schemas.openxmlformats.org/officeDocument/2006/relationships/image" Target="../media/image52.jp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6.xml"/><Relationship Id="rId4" Type="http://schemas.openxmlformats.org/officeDocument/2006/relationships/image" Target="../media/image5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1.xml"/><Relationship Id="rId5" Type="http://schemas.openxmlformats.org/officeDocument/2006/relationships/image" Target="../media/image16.jpg"/><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image" Target="../media/image18.jpg"/></Relationships>
</file>

<file path=ppt/slides/_rels/slide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1.xml"/><Relationship Id="rId5" Type="http://schemas.openxmlformats.org/officeDocument/2006/relationships/image" Target="../media/image23.jpg"/><Relationship Id="rId4" Type="http://schemas.openxmlformats.org/officeDocument/2006/relationships/image" Target="../media/image2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1666522" y="7261821"/>
            <a:ext cx="3524250" cy="1298575"/>
            <a:chOff x="0" y="0"/>
            <a:chExt cx="3524250" cy="1298575"/>
          </a:xfrm>
        </p:grpSpPr>
        <p:pic>
          <p:nvPicPr>
            <p:cNvPr id="20" name="図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2667" y="0"/>
              <a:ext cx="2016125"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descr="C:\Users\Koji\Pictures\Logo\Dream-on-with-IGE (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736600"/>
              <a:ext cx="352425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extBox 1"/>
          <p:cNvSpPr txBox="1"/>
          <p:nvPr/>
        </p:nvSpPr>
        <p:spPr>
          <a:xfrm>
            <a:off x="1187655" y="1004335"/>
            <a:ext cx="4391522" cy="1077218"/>
          </a:xfrm>
          <a:prstGeom prst="rect">
            <a:avLst/>
          </a:prstGeom>
          <a:noFill/>
        </p:spPr>
        <p:txBody>
          <a:bodyPr wrap="none" rtlCol="0">
            <a:spAutoFit/>
          </a:bodyPr>
          <a:lstStyle/>
          <a:p>
            <a:pPr algn="ctr"/>
            <a:r>
              <a:rPr kumimoji="1" lang="en-US" altLang="ja-JP" sz="3200" b="1" dirty="0">
                <a:solidFill>
                  <a:schemeClr val="tx1">
                    <a:lumMod val="65000"/>
                    <a:lumOff val="35000"/>
                  </a:schemeClr>
                </a:solidFill>
                <a:latin typeface="Meiryo" panose="020B0604030504040204" pitchFamily="34" charset="-128"/>
                <a:ea typeface="Meiryo" panose="020B0604030504040204" pitchFamily="34" charset="-128"/>
              </a:rPr>
              <a:t>IGE </a:t>
            </a:r>
            <a:r>
              <a:rPr kumimoji="1" lang="ja-JP" altLang="en-US" sz="3200" b="1" dirty="0">
                <a:solidFill>
                  <a:schemeClr val="tx1">
                    <a:lumMod val="65000"/>
                    <a:lumOff val="35000"/>
                  </a:schemeClr>
                </a:solidFill>
                <a:latin typeface="Meiryo" panose="020B0604030504040204" pitchFamily="34" charset="-128"/>
                <a:ea typeface="Meiryo" panose="020B0604030504040204" pitchFamily="34" charset="-128"/>
              </a:rPr>
              <a:t>医療ボランティア</a:t>
            </a:r>
            <a:endParaRPr kumimoji="1" lang="en-US" altLang="ja-JP" sz="3200" b="1" dirty="0">
              <a:solidFill>
                <a:schemeClr val="tx1">
                  <a:lumMod val="65000"/>
                  <a:lumOff val="35000"/>
                </a:schemeClr>
              </a:solidFill>
              <a:latin typeface="Meiryo" panose="020B0604030504040204" pitchFamily="34" charset="-128"/>
              <a:ea typeface="Meiryo" panose="020B0604030504040204" pitchFamily="34" charset="-128"/>
            </a:endParaRPr>
          </a:p>
          <a:p>
            <a:pPr algn="ctr"/>
            <a:r>
              <a:rPr kumimoji="1" lang="ja-JP" altLang="en-US" sz="3200" b="1" dirty="0">
                <a:solidFill>
                  <a:schemeClr val="tx1">
                    <a:lumMod val="65000"/>
                    <a:lumOff val="35000"/>
                  </a:schemeClr>
                </a:solidFill>
                <a:latin typeface="Meiryo" panose="020B0604030504040204" pitchFamily="34" charset="-128"/>
                <a:ea typeface="Meiryo" panose="020B0604030504040204" pitchFamily="34" charset="-128"/>
              </a:rPr>
              <a:t>パンフレット</a:t>
            </a:r>
            <a:r>
              <a:rPr kumimoji="1" lang="en-US" altLang="ja-JP" sz="3200" b="1" dirty="0">
                <a:solidFill>
                  <a:schemeClr val="tx1">
                    <a:lumMod val="65000"/>
                    <a:lumOff val="35000"/>
                  </a:schemeClr>
                </a:solidFill>
                <a:latin typeface="Meiryo" panose="020B0604030504040204" pitchFamily="34" charset="-128"/>
                <a:ea typeface="Meiryo" panose="020B0604030504040204" pitchFamily="34" charset="-128"/>
              </a:rPr>
              <a:t>2025</a:t>
            </a:r>
          </a:p>
        </p:txBody>
      </p:sp>
      <p:sp>
        <p:nvSpPr>
          <p:cNvPr id="22" name="Rectangle 21">
            <a:extLst>
              <a:ext uri="{FF2B5EF4-FFF2-40B4-BE49-F238E27FC236}">
                <a16:creationId xmlns:a16="http://schemas.microsoft.com/office/drawing/2014/main" id="{BF17D5AA-071A-42D9-9F77-01FF7022FDF1}"/>
              </a:ext>
            </a:extLst>
          </p:cNvPr>
          <p:cNvSpPr/>
          <p:nvPr/>
        </p:nvSpPr>
        <p:spPr>
          <a:xfrm>
            <a:off x="0" y="445233"/>
            <a:ext cx="6858000" cy="79513"/>
          </a:xfrm>
          <a:prstGeom prst="rect">
            <a:avLst/>
          </a:prstGeom>
          <a:solidFill>
            <a:srgbClr val="FF00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Rectangle 25">
            <a:extLst>
              <a:ext uri="{FF2B5EF4-FFF2-40B4-BE49-F238E27FC236}">
                <a16:creationId xmlns:a16="http://schemas.microsoft.com/office/drawing/2014/main" id="{76AEAD22-A19D-48B9-8921-39C3AEFF0FDB}"/>
              </a:ext>
            </a:extLst>
          </p:cNvPr>
          <p:cNvSpPr/>
          <p:nvPr/>
        </p:nvSpPr>
        <p:spPr>
          <a:xfrm>
            <a:off x="0" y="8872330"/>
            <a:ext cx="6858000" cy="27167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Picture 4" descr="A group of people posing for the camera&#10;&#10;Description automatically generated">
            <a:extLst>
              <a:ext uri="{FF2B5EF4-FFF2-40B4-BE49-F238E27FC236}">
                <a16:creationId xmlns:a16="http://schemas.microsoft.com/office/drawing/2014/main" id="{4F26DDF6-7244-4765-AF14-2DE061199C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9311" y="2485535"/>
            <a:ext cx="5698671" cy="3219479"/>
          </a:xfrm>
          <a:prstGeom prst="rect">
            <a:avLst/>
          </a:prstGeom>
        </p:spPr>
      </p:pic>
    </p:spTree>
    <p:extLst>
      <p:ext uri="{BB962C8B-B14F-4D97-AF65-F5344CB8AC3E}">
        <p14:creationId xmlns:p14="http://schemas.microsoft.com/office/powerpoint/2010/main" val="19530240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1646078" y="236549"/>
            <a:ext cx="3570208" cy="461665"/>
          </a:xfrm>
          <a:prstGeom prst="rect">
            <a:avLst/>
          </a:prstGeom>
          <a:noFill/>
        </p:spPr>
        <p:txBody>
          <a:bodyPr wrap="none" rtlCol="0">
            <a:spAutoFit/>
          </a:bodyPr>
          <a:lstStyle/>
          <a:p>
            <a:pPr algn="ctr"/>
            <a:r>
              <a:rPr kumimoji="1" lang="ja-JP" altLang="en-US" sz="2400" b="1" dirty="0">
                <a:solidFill>
                  <a:schemeClr val="tx1">
                    <a:lumMod val="50000"/>
                    <a:lumOff val="50000"/>
                  </a:schemeClr>
                </a:solidFill>
                <a:latin typeface="Meiryo" panose="020B0604030504040204" pitchFamily="34" charset="-128"/>
                <a:ea typeface="Meiryo" panose="020B0604030504040204" pitchFamily="34" charset="-128"/>
              </a:rPr>
              <a:t>語学学校（オプション）</a:t>
            </a:r>
            <a:endParaRPr lang="en-US" altLang="ja-JP" sz="2400" b="1" dirty="0">
              <a:solidFill>
                <a:schemeClr val="tx1">
                  <a:lumMod val="50000"/>
                  <a:lumOff val="50000"/>
                </a:schemeClr>
              </a:solidFill>
            </a:endParaRPr>
          </a:p>
        </p:txBody>
      </p:sp>
      <p:sp>
        <p:nvSpPr>
          <p:cNvPr id="13" name="object 3"/>
          <p:cNvSpPr txBox="1"/>
          <p:nvPr/>
        </p:nvSpPr>
        <p:spPr>
          <a:xfrm>
            <a:off x="663961" y="889091"/>
            <a:ext cx="5661876" cy="615553"/>
          </a:xfrm>
          <a:prstGeom prst="rect">
            <a:avLst/>
          </a:prstGeom>
        </p:spPr>
        <p:txBody>
          <a:bodyPr vert="horz" wrap="square" lIns="0" tIns="0" rIns="0" bIns="0" rtlCol="0">
            <a:spAutoFit/>
          </a:bodyPr>
          <a:lstStyle/>
          <a:p>
            <a:pPr marL="12700">
              <a:lnSpc>
                <a:spcPct val="100000"/>
              </a:lnSpc>
            </a:pPr>
            <a:r>
              <a:rPr lang="en-US" altLang="ja-JP" sz="1000" spc="-15" dirty="0">
                <a:solidFill>
                  <a:schemeClr val="tx1">
                    <a:lumMod val="65000"/>
                    <a:lumOff val="35000"/>
                  </a:schemeClr>
                </a:solidFill>
                <a:latin typeface="Meiryo" panose="020B0604030504040204" pitchFamily="34" charset="-128"/>
                <a:ea typeface="Meiryo" panose="020B0604030504040204" pitchFamily="34" charset="-128"/>
                <a:cs typeface="Meiryo"/>
              </a:rPr>
              <a:t>Irvine</a:t>
            </a:r>
            <a:r>
              <a:rPr lang="ja-JP" altLang="en-US" sz="1000" spc="-15" dirty="0">
                <a:solidFill>
                  <a:schemeClr val="tx1">
                    <a:lumMod val="65000"/>
                    <a:lumOff val="35000"/>
                  </a:schemeClr>
                </a:solidFill>
                <a:latin typeface="Meiryo" panose="020B0604030504040204" pitchFamily="34" charset="-128"/>
                <a:ea typeface="Meiryo" panose="020B0604030504040204" pitchFamily="34" charset="-128"/>
                <a:cs typeface="Meiryo"/>
              </a:rPr>
              <a:t>のほぼ中央にある語学学校</a:t>
            </a:r>
            <a:r>
              <a:rPr lang="en-US" altLang="ja-JP" sz="1000" spc="-15" dirty="0">
                <a:solidFill>
                  <a:schemeClr val="tx1">
                    <a:lumMod val="65000"/>
                    <a:lumOff val="35000"/>
                  </a:schemeClr>
                </a:solidFill>
                <a:latin typeface="Meiryo" panose="020B0604030504040204" pitchFamily="34" charset="-128"/>
                <a:ea typeface="Meiryo" panose="020B0604030504040204" pitchFamily="34" charset="-128"/>
                <a:cs typeface="Meiryo"/>
              </a:rPr>
              <a:t>AOI College of Language</a:t>
            </a:r>
            <a:r>
              <a:rPr lang="ja-JP" altLang="en-US" sz="1000" spc="-15" dirty="0">
                <a:solidFill>
                  <a:schemeClr val="tx1">
                    <a:lumMod val="65000"/>
                    <a:lumOff val="35000"/>
                  </a:schemeClr>
                </a:solidFill>
                <a:latin typeface="Meiryo" panose="020B0604030504040204" pitchFamily="34" charset="-128"/>
                <a:ea typeface="Meiryo" panose="020B0604030504040204" pitchFamily="34" charset="-128"/>
                <a:cs typeface="Meiryo"/>
              </a:rPr>
              <a:t>にて、午前中、語学研修を行います。語学学校を受講する人は、</a:t>
            </a:r>
            <a:r>
              <a:rPr lang="en-US" altLang="ja-JP" sz="1000" spc="-15" dirty="0">
                <a:solidFill>
                  <a:schemeClr val="tx1">
                    <a:lumMod val="65000"/>
                    <a:lumOff val="35000"/>
                  </a:schemeClr>
                </a:solidFill>
                <a:latin typeface="Meiryo" panose="020B0604030504040204" pitchFamily="34" charset="-128"/>
                <a:ea typeface="Meiryo" panose="020B0604030504040204" pitchFamily="34" charset="-128"/>
                <a:cs typeface="Meiryo"/>
              </a:rPr>
              <a:t>UP</a:t>
            </a:r>
            <a:r>
              <a:rPr lang="ja-JP" altLang="en-US" sz="1000" spc="-15" dirty="0">
                <a:solidFill>
                  <a:schemeClr val="tx1">
                    <a:lumMod val="65000"/>
                    <a:lumOff val="35000"/>
                  </a:schemeClr>
                </a:solidFill>
                <a:latin typeface="Meiryo" panose="020B0604030504040204" pitchFamily="34" charset="-128"/>
                <a:ea typeface="Meiryo" panose="020B0604030504040204" pitchFamily="34" charset="-128"/>
                <a:cs typeface="Meiryo"/>
              </a:rPr>
              <a:t>でのボランティアは午後からになります。</a:t>
            </a:r>
            <a:endParaRPr lang="en-US" altLang="ja-JP" sz="1000" spc="-15" dirty="0">
              <a:solidFill>
                <a:schemeClr val="tx1">
                  <a:lumMod val="65000"/>
                  <a:lumOff val="35000"/>
                </a:schemeClr>
              </a:solidFill>
              <a:latin typeface="Meiryo" panose="020B0604030504040204" pitchFamily="34" charset="-128"/>
              <a:ea typeface="Meiryo" panose="020B0604030504040204" pitchFamily="34" charset="-128"/>
              <a:cs typeface="Meiryo"/>
            </a:endParaRPr>
          </a:p>
          <a:p>
            <a:pPr marL="12700">
              <a:lnSpc>
                <a:spcPct val="100000"/>
              </a:lnSpc>
            </a:pPr>
            <a:r>
              <a:rPr lang="en-US" altLang="ja-JP" sz="1000" spc="-15" dirty="0">
                <a:solidFill>
                  <a:schemeClr val="tx1">
                    <a:lumMod val="65000"/>
                    <a:lumOff val="35000"/>
                  </a:schemeClr>
                </a:solidFill>
                <a:latin typeface="Meiryo" panose="020B0604030504040204" pitchFamily="34" charset="-128"/>
                <a:ea typeface="Meiryo" panose="020B0604030504040204" pitchFamily="34" charset="-128"/>
                <a:cs typeface="Meiryo"/>
              </a:rPr>
              <a:t>Irvine</a:t>
            </a:r>
            <a:r>
              <a:rPr lang="ja-JP" altLang="en-US" sz="1000" spc="-15" dirty="0">
                <a:solidFill>
                  <a:schemeClr val="tx1">
                    <a:lumMod val="65000"/>
                    <a:lumOff val="35000"/>
                  </a:schemeClr>
                </a:solidFill>
                <a:latin typeface="Meiryo" panose="020B0604030504040204" pitchFamily="34" charset="-128"/>
                <a:ea typeface="Meiryo" panose="020B0604030504040204" pitchFamily="34" charset="-128"/>
                <a:cs typeface="Meiryo"/>
              </a:rPr>
              <a:t>にある語学学校なので、環境、治安ともに抜群。付近はショッピングセンター、レスラン、それに</a:t>
            </a:r>
            <a:r>
              <a:rPr lang="en-US" altLang="ja-JP" sz="1000" spc="-15" dirty="0">
                <a:solidFill>
                  <a:schemeClr val="tx1">
                    <a:lumMod val="65000"/>
                    <a:lumOff val="35000"/>
                  </a:schemeClr>
                </a:solidFill>
                <a:latin typeface="Meiryo" panose="020B0604030504040204" pitchFamily="34" charset="-128"/>
                <a:ea typeface="Meiryo" panose="020B0604030504040204" pitchFamily="34" charset="-128"/>
                <a:cs typeface="Meiryo"/>
              </a:rPr>
              <a:t>Woodbridge High</a:t>
            </a:r>
            <a:r>
              <a:rPr lang="ja-JP" altLang="en-US" sz="1000" spc="-15" dirty="0">
                <a:solidFill>
                  <a:schemeClr val="tx1">
                    <a:lumMod val="65000"/>
                    <a:lumOff val="35000"/>
                  </a:schemeClr>
                </a:solidFill>
                <a:latin typeface="Meiryo" panose="020B0604030504040204" pitchFamily="34" charset="-128"/>
                <a:ea typeface="Meiryo" panose="020B0604030504040204" pitchFamily="34" charset="-128"/>
                <a:cs typeface="Meiryo"/>
              </a:rPr>
              <a:t>という高校に隣接している文教エリア。日本食レストランも徒歩圏内。</a:t>
            </a:r>
            <a:endParaRPr lang="en-US" altLang="ja-JP" sz="1000" spc="-15" dirty="0">
              <a:solidFill>
                <a:schemeClr val="tx1">
                  <a:lumMod val="65000"/>
                  <a:lumOff val="35000"/>
                </a:schemeClr>
              </a:solidFill>
              <a:latin typeface="Meiryo" panose="020B0604030504040204" pitchFamily="34" charset="-128"/>
              <a:ea typeface="Meiryo" panose="020B0604030504040204" pitchFamily="34" charset="-128"/>
              <a:cs typeface="Meiryo"/>
            </a:endParaRPr>
          </a:p>
        </p:txBody>
      </p:sp>
      <p:cxnSp>
        <p:nvCxnSpPr>
          <p:cNvPr id="8" name="Straight Connector 7">
            <a:extLst>
              <a:ext uri="{FF2B5EF4-FFF2-40B4-BE49-F238E27FC236}">
                <a16:creationId xmlns:a16="http://schemas.microsoft.com/office/drawing/2014/main" id="{572FE5CB-4D48-4787-9159-0E6605F41E05}"/>
              </a:ext>
            </a:extLst>
          </p:cNvPr>
          <p:cNvCxnSpPr/>
          <p:nvPr/>
        </p:nvCxnSpPr>
        <p:spPr>
          <a:xfrm>
            <a:off x="639213" y="698545"/>
            <a:ext cx="5712491" cy="6531"/>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C4690C16-7A58-4BA3-90F1-FD1D52FF81E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91832" y="4829132"/>
            <a:ext cx="2781300" cy="554781"/>
          </a:xfrm>
          <a:prstGeom prst="rect">
            <a:avLst/>
          </a:prstGeom>
        </p:spPr>
      </p:pic>
      <p:pic>
        <p:nvPicPr>
          <p:cNvPr id="4" name="Picture 3" descr="A group of people posing for a photo&#10;&#10;Description automatically generated">
            <a:extLst>
              <a:ext uri="{FF2B5EF4-FFF2-40B4-BE49-F238E27FC236}">
                <a16:creationId xmlns:a16="http://schemas.microsoft.com/office/drawing/2014/main" id="{AF5A1CB2-B254-4993-B571-5483F328D8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0299" y="5613487"/>
            <a:ext cx="5029200" cy="2824880"/>
          </a:xfrm>
          <a:prstGeom prst="rect">
            <a:avLst/>
          </a:prstGeom>
        </p:spPr>
      </p:pic>
      <p:sp>
        <p:nvSpPr>
          <p:cNvPr id="11" name="object 3">
            <a:extLst>
              <a:ext uri="{FF2B5EF4-FFF2-40B4-BE49-F238E27FC236}">
                <a16:creationId xmlns:a16="http://schemas.microsoft.com/office/drawing/2014/main" id="{F16070B7-75ED-4B01-96D9-59D6FA6CFD40}"/>
              </a:ext>
            </a:extLst>
          </p:cNvPr>
          <p:cNvSpPr txBox="1"/>
          <p:nvPr/>
        </p:nvSpPr>
        <p:spPr>
          <a:xfrm>
            <a:off x="1187944" y="8577251"/>
            <a:ext cx="4613910" cy="166071"/>
          </a:xfrm>
          <a:prstGeom prst="rect">
            <a:avLst/>
          </a:prstGeom>
        </p:spPr>
        <p:txBody>
          <a:bodyPr vert="horz" wrap="square" lIns="0" tIns="12065" rIns="0" bIns="0" rtlCol="0">
            <a:spAutoFit/>
          </a:bodyPr>
          <a:lstStyle/>
          <a:p>
            <a:pPr marL="12700" marR="5080" algn="ctr">
              <a:lnSpc>
                <a:spcPct val="100000"/>
              </a:lnSpc>
              <a:spcBef>
                <a:spcPts val="95"/>
              </a:spcBef>
            </a:pPr>
            <a:r>
              <a:rPr lang="ja-JP" altLang="en-US" sz="1000" dirty="0">
                <a:solidFill>
                  <a:schemeClr val="tx1">
                    <a:lumMod val="65000"/>
                    <a:lumOff val="35000"/>
                  </a:schemeClr>
                </a:solidFill>
                <a:latin typeface="Meiryo"/>
                <a:cs typeface="Meiryo"/>
              </a:rPr>
              <a:t>左から増村朋花さんと木村志保さん。語学学校の生徒達と教師</a:t>
            </a:r>
            <a:endParaRPr sz="1000" dirty="0">
              <a:solidFill>
                <a:schemeClr val="tx1">
                  <a:lumMod val="65000"/>
                  <a:lumOff val="35000"/>
                </a:schemeClr>
              </a:solidFill>
              <a:latin typeface="Meiryo"/>
              <a:cs typeface="Meiryo"/>
            </a:endParaRPr>
          </a:p>
        </p:txBody>
      </p:sp>
      <p:pic>
        <p:nvPicPr>
          <p:cNvPr id="5" name="Picture 4" descr="A building with a blue and white facade&#10;&#10;Description automatically generated">
            <a:extLst>
              <a:ext uri="{FF2B5EF4-FFF2-40B4-BE49-F238E27FC236}">
                <a16:creationId xmlns:a16="http://schemas.microsoft.com/office/drawing/2014/main" id="{8DE805D7-70FE-2743-8FE7-90AA715DB0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0360" y="1784531"/>
            <a:ext cx="6309360" cy="3703393"/>
          </a:xfrm>
          <a:prstGeom prst="rect">
            <a:avLst/>
          </a:prstGeom>
        </p:spPr>
      </p:pic>
    </p:spTree>
    <p:extLst>
      <p:ext uri="{BB962C8B-B14F-4D97-AF65-F5344CB8AC3E}">
        <p14:creationId xmlns:p14="http://schemas.microsoft.com/office/powerpoint/2010/main" val="13471499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625995" y="666261"/>
            <a:ext cx="5712491" cy="6531"/>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004914" y="255480"/>
            <a:ext cx="2954655" cy="461665"/>
          </a:xfrm>
          <a:prstGeom prst="rect">
            <a:avLst/>
          </a:prstGeom>
          <a:noFill/>
        </p:spPr>
        <p:txBody>
          <a:bodyPr wrap="none" rtlCol="0">
            <a:spAutoFit/>
          </a:bodyPr>
          <a:lstStyle/>
          <a:p>
            <a:pPr algn="ctr"/>
            <a:r>
              <a:rPr kumimoji="1" lang="ja-JP" altLang="en-US" sz="2400" b="1" dirty="0">
                <a:solidFill>
                  <a:schemeClr val="bg1">
                    <a:lumMod val="50000"/>
                  </a:schemeClr>
                </a:solidFill>
                <a:latin typeface="Meiryo" panose="020B0604030504040204" pitchFamily="34" charset="-128"/>
                <a:ea typeface="Meiryo" panose="020B0604030504040204" pitchFamily="34" charset="-128"/>
              </a:rPr>
              <a:t>滞在はホームステイ</a:t>
            </a:r>
            <a:endParaRPr kumimoji="1" lang="en-US" altLang="ja-JP" sz="2400" b="1" dirty="0">
              <a:solidFill>
                <a:schemeClr val="bg1">
                  <a:lumMod val="50000"/>
                </a:schemeClr>
              </a:solidFill>
              <a:latin typeface="Meiryo" panose="020B0604030504040204" pitchFamily="34" charset="-128"/>
              <a:ea typeface="Meiryo" panose="020B0604030504040204" pitchFamily="34" charset="-128"/>
            </a:endParaRPr>
          </a:p>
        </p:txBody>
      </p:sp>
      <p:sp>
        <p:nvSpPr>
          <p:cNvPr id="2" name="TextBox 1">
            <a:extLst>
              <a:ext uri="{FF2B5EF4-FFF2-40B4-BE49-F238E27FC236}">
                <a16:creationId xmlns:a16="http://schemas.microsoft.com/office/drawing/2014/main" id="{2B4E4F61-7715-490A-8EE3-1AA2DF74C78C}"/>
              </a:ext>
            </a:extLst>
          </p:cNvPr>
          <p:cNvSpPr txBox="1"/>
          <p:nvPr/>
        </p:nvSpPr>
        <p:spPr>
          <a:xfrm>
            <a:off x="623415" y="894488"/>
            <a:ext cx="5611169" cy="769441"/>
          </a:xfrm>
          <a:prstGeom prst="rect">
            <a:avLst/>
          </a:prstGeom>
          <a:noFill/>
        </p:spPr>
        <p:txBody>
          <a:bodyPr wrap="square" rtlCol="0">
            <a:spAutoFit/>
          </a:bodyPr>
          <a:lstStyle/>
          <a:p>
            <a:r>
              <a:rPr kumimoji="1" lang="ja-JP" altLang="en-US" sz="1100" dirty="0">
                <a:latin typeface="Meiryo" panose="020B0604030504040204" pitchFamily="34" charset="-128"/>
                <a:ea typeface="Meiryo" panose="020B0604030504040204" pitchFamily="34" charset="-128"/>
              </a:rPr>
              <a:t>滞在は</a:t>
            </a:r>
            <a:r>
              <a:rPr kumimoji="1" lang="en-US" altLang="ja-JP" sz="1100" dirty="0">
                <a:latin typeface="Meiryo" panose="020B0604030504040204" pitchFamily="34" charset="-128"/>
                <a:ea typeface="Meiryo" panose="020B0604030504040204" pitchFamily="34" charset="-128"/>
              </a:rPr>
              <a:t>Irvine</a:t>
            </a:r>
            <a:r>
              <a:rPr kumimoji="1" lang="ja-JP" altLang="en-US" sz="1100" dirty="0">
                <a:latin typeface="Meiryo" panose="020B0604030504040204" pitchFamily="34" charset="-128"/>
                <a:ea typeface="Meiryo" panose="020B0604030504040204" pitchFamily="34" charset="-128"/>
              </a:rPr>
              <a:t>市にホームステイです。</a:t>
            </a:r>
            <a:r>
              <a:rPr kumimoji="1" lang="en-US" altLang="ja-JP" sz="1100" dirty="0">
                <a:latin typeface="Meiryo" panose="020B0604030504040204" pitchFamily="34" charset="-128"/>
                <a:ea typeface="Meiryo" panose="020B0604030504040204" pitchFamily="34" charset="-128"/>
              </a:rPr>
              <a:t>Irvine</a:t>
            </a:r>
            <a:r>
              <a:rPr kumimoji="1" lang="ja-JP" altLang="en-US" sz="1100" dirty="0">
                <a:latin typeface="Meiryo" panose="020B0604030504040204" pitchFamily="34" charset="-128"/>
                <a:ea typeface="Meiryo" panose="020B0604030504040204" pitchFamily="34" charset="-128"/>
              </a:rPr>
              <a:t>市は、アメリカで最も治安が良い市（</a:t>
            </a:r>
            <a:r>
              <a:rPr kumimoji="1" lang="en-US" altLang="ja-JP" sz="1100" dirty="0">
                <a:latin typeface="Meiryo" panose="020B0604030504040204" pitchFamily="34" charset="-128"/>
                <a:ea typeface="Meiryo" panose="020B0604030504040204" pitchFamily="34" charset="-128"/>
              </a:rPr>
              <a:t>America’s Safest Cities)</a:t>
            </a:r>
            <a:r>
              <a:rPr kumimoji="1" lang="ja-JP" altLang="en-US" sz="1100" dirty="0">
                <a:latin typeface="Meiryo" panose="020B0604030504040204" pitchFamily="34" charset="-128"/>
                <a:ea typeface="Meiryo" panose="020B0604030504040204" pitchFamily="34" charset="-128"/>
              </a:rPr>
              <a:t>で</a:t>
            </a:r>
            <a:r>
              <a:rPr kumimoji="1" lang="en-US" altLang="ja-JP" sz="1100" dirty="0">
                <a:latin typeface="Meiryo" panose="020B0604030504040204" pitchFamily="34" charset="-128"/>
                <a:ea typeface="Meiryo" panose="020B0604030504040204" pitchFamily="34" charset="-128"/>
              </a:rPr>
              <a:t>30</a:t>
            </a:r>
            <a:r>
              <a:rPr kumimoji="1" lang="ja-JP" altLang="en-US" sz="1100" dirty="0">
                <a:latin typeface="Meiryo" panose="020B0604030504040204" pitchFamily="34" charset="-128"/>
                <a:ea typeface="Meiryo" panose="020B0604030504040204" pitchFamily="34" charset="-128"/>
              </a:rPr>
              <a:t>年連続で全米</a:t>
            </a:r>
            <a:r>
              <a:rPr kumimoji="1" lang="en-US" altLang="ja-JP" sz="1100" dirty="0">
                <a:latin typeface="Meiryo" panose="020B0604030504040204" pitchFamily="34" charset="-128"/>
                <a:ea typeface="Meiryo" panose="020B0604030504040204" pitchFamily="34" charset="-128"/>
              </a:rPr>
              <a:t>1</a:t>
            </a:r>
            <a:r>
              <a:rPr kumimoji="1" lang="ja-JP" altLang="en-US" sz="1100" dirty="0">
                <a:latin typeface="Meiryo" panose="020B0604030504040204" pitchFamily="34" charset="-128"/>
                <a:ea typeface="Meiryo" panose="020B0604030504040204" pitchFamily="34" charset="-128"/>
              </a:rPr>
              <a:t>位になっている街です。環境が良く、美しい街としても有名です。また、世界中の一流企業が集まるビジネスの地でもあります。</a:t>
            </a:r>
            <a:r>
              <a:rPr kumimoji="1" lang="en-US" altLang="ja-JP" sz="1100" dirty="0">
                <a:latin typeface="Meiryo" panose="020B0604030504040204" pitchFamily="34" charset="-128"/>
                <a:ea typeface="Meiryo" panose="020B0604030504040204" pitchFamily="34" charset="-128"/>
              </a:rPr>
              <a:t>Irvine</a:t>
            </a:r>
            <a:r>
              <a:rPr kumimoji="1" lang="ja-JP" altLang="en-US" sz="1100" dirty="0">
                <a:latin typeface="Meiryo" panose="020B0604030504040204" pitchFamily="34" charset="-128"/>
                <a:ea typeface="Meiryo" panose="020B0604030504040204" pitchFamily="34" charset="-128"/>
              </a:rPr>
              <a:t>市がある</a:t>
            </a:r>
            <a:r>
              <a:rPr kumimoji="1" lang="en-US" altLang="ja-JP" sz="1100" dirty="0">
                <a:latin typeface="Meiryo" panose="020B0604030504040204" pitchFamily="34" charset="-128"/>
                <a:ea typeface="Meiryo" panose="020B0604030504040204" pitchFamily="34" charset="-128"/>
              </a:rPr>
              <a:t>Orange County</a:t>
            </a:r>
            <a:r>
              <a:rPr kumimoji="1" lang="ja-JP" altLang="en-US" sz="1100" dirty="0">
                <a:latin typeface="Meiryo" panose="020B0604030504040204" pitchFamily="34" charset="-128"/>
                <a:ea typeface="Meiryo" panose="020B0604030504040204" pitchFamily="34" charset="-128"/>
              </a:rPr>
              <a:t>は、全米第三位の所得を誇るエリアです。</a:t>
            </a:r>
          </a:p>
        </p:txBody>
      </p:sp>
      <p:sp>
        <p:nvSpPr>
          <p:cNvPr id="13" name="Rectangle 12">
            <a:extLst>
              <a:ext uri="{FF2B5EF4-FFF2-40B4-BE49-F238E27FC236}">
                <a16:creationId xmlns:a16="http://schemas.microsoft.com/office/drawing/2014/main" id="{C499EE67-0CF2-4104-AA8C-1BD185D5301E}"/>
              </a:ext>
            </a:extLst>
          </p:cNvPr>
          <p:cNvSpPr/>
          <p:nvPr/>
        </p:nvSpPr>
        <p:spPr>
          <a:xfrm>
            <a:off x="0" y="8872330"/>
            <a:ext cx="6858000" cy="27167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TextBox 13">
            <a:extLst>
              <a:ext uri="{FF2B5EF4-FFF2-40B4-BE49-F238E27FC236}">
                <a16:creationId xmlns:a16="http://schemas.microsoft.com/office/drawing/2014/main" id="{EBDDD443-199B-4830-8E58-F216B4AAFAED}"/>
              </a:ext>
            </a:extLst>
          </p:cNvPr>
          <p:cNvSpPr txBox="1"/>
          <p:nvPr/>
        </p:nvSpPr>
        <p:spPr>
          <a:xfrm>
            <a:off x="3893770" y="5347011"/>
            <a:ext cx="2340815" cy="400110"/>
          </a:xfrm>
          <a:prstGeom prst="rect">
            <a:avLst/>
          </a:prstGeom>
          <a:noFill/>
        </p:spPr>
        <p:txBody>
          <a:bodyPr wrap="square" rtlCol="0">
            <a:spAutoFit/>
          </a:bodyPr>
          <a:lstStyle/>
          <a:p>
            <a:pPr algn="ctr"/>
            <a:r>
              <a:rPr lang="en-US" altLang="ja-JP" sz="1000" dirty="0">
                <a:latin typeface="Meiryo" panose="020B0604030504040204" pitchFamily="34" charset="-128"/>
                <a:ea typeface="Meiryo" panose="020B0604030504040204" pitchFamily="34" charset="-128"/>
              </a:rPr>
              <a:t>2018</a:t>
            </a:r>
            <a:r>
              <a:rPr lang="ja-JP" altLang="en-US" sz="1000" dirty="0">
                <a:latin typeface="Meiryo" panose="020B0604030504040204" pitchFamily="34" charset="-128"/>
                <a:ea typeface="Meiryo" panose="020B0604030504040204" pitchFamily="34" charset="-128"/>
              </a:rPr>
              <a:t>年トビタテ医療ボランティアに</a:t>
            </a:r>
            <a:endParaRPr lang="en-US" altLang="ja-JP" sz="1000" dirty="0">
              <a:latin typeface="Meiryo" panose="020B0604030504040204" pitchFamily="34" charset="-128"/>
              <a:ea typeface="Meiryo" panose="020B0604030504040204" pitchFamily="34" charset="-128"/>
            </a:endParaRPr>
          </a:p>
          <a:p>
            <a:pPr algn="ctr"/>
            <a:r>
              <a:rPr lang="ja-JP" altLang="en-US" sz="1000" dirty="0">
                <a:latin typeface="Meiryo" panose="020B0604030504040204" pitchFamily="34" charset="-128"/>
                <a:ea typeface="Meiryo" panose="020B0604030504040204" pitchFamily="34" charset="-128"/>
              </a:rPr>
              <a:t>参加しした前田音羽さん</a:t>
            </a:r>
            <a:endParaRPr lang="en-US" altLang="ja-JP" sz="1000" dirty="0">
              <a:latin typeface="Meiryo" panose="020B0604030504040204" pitchFamily="34" charset="-128"/>
              <a:ea typeface="Meiryo" panose="020B0604030504040204" pitchFamily="34" charset="-128"/>
            </a:endParaRPr>
          </a:p>
        </p:txBody>
      </p:sp>
      <p:pic>
        <p:nvPicPr>
          <p:cNvPr id="10" name="Picture 9" descr="A group of people posing for the camera&#10;&#10;Description automatically generated">
            <a:extLst>
              <a:ext uri="{FF2B5EF4-FFF2-40B4-BE49-F238E27FC236}">
                <a16:creationId xmlns:a16="http://schemas.microsoft.com/office/drawing/2014/main" id="{00E10831-1620-44BC-869D-617155BBFA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996" y="1971671"/>
            <a:ext cx="3007382" cy="2217944"/>
          </a:xfrm>
          <a:prstGeom prst="rect">
            <a:avLst/>
          </a:prstGeom>
        </p:spPr>
      </p:pic>
      <p:pic>
        <p:nvPicPr>
          <p:cNvPr id="4" name="Picture 3" descr="A large brick building&#10;&#10;Description automatically generated">
            <a:extLst>
              <a:ext uri="{FF2B5EF4-FFF2-40B4-BE49-F238E27FC236}">
                <a16:creationId xmlns:a16="http://schemas.microsoft.com/office/drawing/2014/main" id="{5945B9EA-FC25-42C6-8CDC-62AAF5E09D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415" y="5570472"/>
            <a:ext cx="2625051" cy="1503936"/>
          </a:xfrm>
          <a:prstGeom prst="rect">
            <a:avLst/>
          </a:prstGeom>
        </p:spPr>
      </p:pic>
      <p:pic>
        <p:nvPicPr>
          <p:cNvPr id="5" name="Picture 4" descr="A close up of a flower garden in front of a house&#10;&#10;Description automatically generated">
            <a:extLst>
              <a:ext uri="{FF2B5EF4-FFF2-40B4-BE49-F238E27FC236}">
                <a16:creationId xmlns:a16="http://schemas.microsoft.com/office/drawing/2014/main" id="{45DB8C45-C3B2-42BA-BD89-03C64C5814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29000" y="6563842"/>
            <a:ext cx="2909486" cy="1913897"/>
          </a:xfrm>
          <a:prstGeom prst="rect">
            <a:avLst/>
          </a:prstGeom>
        </p:spPr>
      </p:pic>
      <p:pic>
        <p:nvPicPr>
          <p:cNvPr id="9" name="Picture 8" descr="A group of people posing for the camera&#10;&#10;Description automatically generated">
            <a:extLst>
              <a:ext uri="{FF2B5EF4-FFF2-40B4-BE49-F238E27FC236}">
                <a16:creationId xmlns:a16="http://schemas.microsoft.com/office/drawing/2014/main" id="{C464B887-F5AA-4CB0-BD16-DB5E236840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5325" y="1950772"/>
            <a:ext cx="2493161" cy="3325714"/>
          </a:xfrm>
          <a:prstGeom prst="rect">
            <a:avLst/>
          </a:prstGeom>
        </p:spPr>
      </p:pic>
      <p:sp>
        <p:nvSpPr>
          <p:cNvPr id="15" name="TextBox 14">
            <a:extLst>
              <a:ext uri="{FF2B5EF4-FFF2-40B4-BE49-F238E27FC236}">
                <a16:creationId xmlns:a16="http://schemas.microsoft.com/office/drawing/2014/main" id="{2C3C5089-5431-407D-B778-071596DDB4C6}"/>
              </a:ext>
            </a:extLst>
          </p:cNvPr>
          <p:cNvSpPr txBox="1"/>
          <p:nvPr/>
        </p:nvSpPr>
        <p:spPr>
          <a:xfrm>
            <a:off x="907651" y="4250564"/>
            <a:ext cx="2521349" cy="400110"/>
          </a:xfrm>
          <a:prstGeom prst="rect">
            <a:avLst/>
          </a:prstGeom>
          <a:noFill/>
        </p:spPr>
        <p:txBody>
          <a:bodyPr wrap="square" rtlCol="0">
            <a:spAutoFit/>
          </a:bodyPr>
          <a:lstStyle/>
          <a:p>
            <a:pPr algn="ctr"/>
            <a:r>
              <a:rPr lang="en-US" altLang="ja-JP" sz="1000" dirty="0">
                <a:latin typeface="Meiryo" panose="020B0604030504040204" pitchFamily="34" charset="-128"/>
                <a:ea typeface="Meiryo" panose="020B0604030504040204" pitchFamily="34" charset="-128"/>
              </a:rPr>
              <a:t>2019</a:t>
            </a:r>
            <a:r>
              <a:rPr lang="ja-JP" altLang="en-US" sz="1000" dirty="0">
                <a:latin typeface="Meiryo" panose="020B0604030504040204" pitchFamily="34" charset="-128"/>
                <a:ea typeface="Meiryo" panose="020B0604030504040204" pitchFamily="34" charset="-128"/>
              </a:rPr>
              <a:t>年トビタテ医療ボランティアに</a:t>
            </a:r>
            <a:endParaRPr lang="en-US" altLang="ja-JP" sz="1000" dirty="0">
              <a:latin typeface="Meiryo" panose="020B0604030504040204" pitchFamily="34" charset="-128"/>
              <a:ea typeface="Meiryo" panose="020B0604030504040204" pitchFamily="34" charset="-128"/>
            </a:endParaRPr>
          </a:p>
          <a:p>
            <a:pPr algn="ctr"/>
            <a:r>
              <a:rPr lang="ja-JP" altLang="en-US" sz="1000" dirty="0">
                <a:latin typeface="Meiryo" panose="020B0604030504040204" pitchFamily="34" charset="-128"/>
                <a:ea typeface="Meiryo" panose="020B0604030504040204" pitchFamily="34" charset="-128"/>
              </a:rPr>
              <a:t>参加しした北野乃愛さんと富田真由さん</a:t>
            </a:r>
            <a:endParaRPr lang="en-US" altLang="ja-JP" sz="1000" dirty="0">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27813907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126337" y="3478784"/>
            <a:ext cx="4613910" cy="330200"/>
          </a:xfrm>
          <a:prstGeom prst="rect">
            <a:avLst/>
          </a:prstGeom>
        </p:spPr>
        <p:txBody>
          <a:bodyPr vert="horz" wrap="square" lIns="0" tIns="12065" rIns="0" bIns="0" rtlCol="0">
            <a:spAutoFit/>
          </a:bodyPr>
          <a:lstStyle/>
          <a:p>
            <a:pPr marL="12700" marR="5080">
              <a:lnSpc>
                <a:spcPct val="100000"/>
              </a:lnSpc>
              <a:spcBef>
                <a:spcPts val="95"/>
              </a:spcBef>
            </a:pPr>
            <a:r>
              <a:rPr sz="1000" spc="-20" dirty="0">
                <a:latin typeface="Meiryo"/>
                <a:cs typeface="Meiryo"/>
              </a:rPr>
              <a:t>Orange </a:t>
            </a:r>
            <a:r>
              <a:rPr sz="1000" spc="-10" dirty="0">
                <a:latin typeface="Meiryo"/>
                <a:cs typeface="Meiryo"/>
              </a:rPr>
              <a:t>County</a:t>
            </a:r>
            <a:r>
              <a:rPr sz="1000" spc="-5" dirty="0">
                <a:latin typeface="Meiryo"/>
                <a:cs typeface="Meiryo"/>
              </a:rPr>
              <a:t>は、アメリカで最も環境と治安が良く、学術都市であ</a:t>
            </a:r>
            <a:r>
              <a:rPr sz="1000" spc="-20" dirty="0">
                <a:latin typeface="Meiryo"/>
                <a:cs typeface="Meiryo"/>
              </a:rPr>
              <a:t>り</a:t>
            </a:r>
            <a:r>
              <a:rPr sz="1000" spc="-5" dirty="0">
                <a:latin typeface="Meiryo"/>
                <a:cs typeface="Meiryo"/>
              </a:rPr>
              <a:t>、且つ、 </a:t>
            </a:r>
            <a:r>
              <a:rPr sz="1000" spc="-20" dirty="0">
                <a:latin typeface="Meiryo"/>
                <a:cs typeface="Meiryo"/>
              </a:rPr>
              <a:t>世界のトッ</a:t>
            </a:r>
            <a:r>
              <a:rPr sz="1000" spc="-15" dirty="0">
                <a:latin typeface="Meiryo"/>
                <a:cs typeface="Meiryo"/>
              </a:rPr>
              <a:t>プ</a:t>
            </a:r>
            <a:r>
              <a:rPr sz="1000" spc="-20" dirty="0">
                <a:latin typeface="Meiryo"/>
                <a:cs typeface="Meiryo"/>
              </a:rPr>
              <a:t>企業が集</a:t>
            </a:r>
            <a:r>
              <a:rPr sz="1000" spc="-5" dirty="0">
                <a:latin typeface="Meiryo"/>
                <a:cs typeface="Meiryo"/>
              </a:rPr>
              <a:t>まる</a:t>
            </a:r>
            <a:r>
              <a:rPr sz="1000" spc="-20" dirty="0">
                <a:latin typeface="Meiryo"/>
                <a:cs typeface="Meiryo"/>
              </a:rPr>
              <a:t>ビ</a:t>
            </a:r>
            <a:r>
              <a:rPr sz="1000" spc="-5" dirty="0">
                <a:latin typeface="Meiryo"/>
                <a:cs typeface="Meiryo"/>
              </a:rPr>
              <a:t>ジ</a:t>
            </a:r>
            <a:r>
              <a:rPr sz="1000" spc="-20" dirty="0">
                <a:latin typeface="Meiryo"/>
                <a:cs typeface="Meiryo"/>
              </a:rPr>
              <a:t>ネ</a:t>
            </a:r>
            <a:r>
              <a:rPr sz="1000" spc="-5" dirty="0">
                <a:latin typeface="Meiryo"/>
                <a:cs typeface="Meiryo"/>
              </a:rPr>
              <a:t>ス</a:t>
            </a:r>
            <a:r>
              <a:rPr sz="1000" spc="-20" dirty="0">
                <a:latin typeface="Meiryo"/>
                <a:cs typeface="Meiryo"/>
              </a:rPr>
              <a:t>の</a:t>
            </a:r>
            <a:r>
              <a:rPr sz="1000" spc="-5" dirty="0">
                <a:latin typeface="Meiryo"/>
                <a:cs typeface="Meiryo"/>
              </a:rPr>
              <a:t>地</a:t>
            </a:r>
            <a:r>
              <a:rPr sz="1000" spc="-20" dirty="0">
                <a:latin typeface="Meiryo"/>
                <a:cs typeface="Meiryo"/>
              </a:rPr>
              <a:t>で</a:t>
            </a:r>
            <a:r>
              <a:rPr sz="1000" spc="-5" dirty="0">
                <a:latin typeface="Meiryo"/>
                <a:cs typeface="Meiryo"/>
              </a:rPr>
              <a:t>す。</a:t>
            </a:r>
            <a:endParaRPr sz="1000" dirty="0">
              <a:latin typeface="Meiryo"/>
              <a:cs typeface="Meiryo"/>
            </a:endParaRPr>
          </a:p>
        </p:txBody>
      </p:sp>
      <p:sp>
        <p:nvSpPr>
          <p:cNvPr id="4" name="object 4"/>
          <p:cNvSpPr/>
          <p:nvPr/>
        </p:nvSpPr>
        <p:spPr>
          <a:xfrm>
            <a:off x="894588" y="787908"/>
            <a:ext cx="5113020" cy="2590800"/>
          </a:xfrm>
          <a:prstGeom prst="rect">
            <a:avLst/>
          </a:prstGeom>
          <a:blipFill>
            <a:blip r:embed="rId2" cstate="print"/>
            <a:stretch>
              <a:fillRect/>
            </a:stretch>
          </a:blipFill>
        </p:spPr>
        <p:txBody>
          <a:bodyPr wrap="square" lIns="0" tIns="0" rIns="0" bIns="0" rtlCol="0"/>
          <a:lstStyle/>
          <a:p>
            <a:endParaRPr dirty="0"/>
          </a:p>
        </p:txBody>
      </p:sp>
      <p:sp>
        <p:nvSpPr>
          <p:cNvPr id="5" name="object 5"/>
          <p:cNvSpPr/>
          <p:nvPr/>
        </p:nvSpPr>
        <p:spPr>
          <a:xfrm>
            <a:off x="894588" y="3992879"/>
            <a:ext cx="5113020" cy="2613660"/>
          </a:xfrm>
          <a:prstGeom prst="rect">
            <a:avLst/>
          </a:prstGeom>
          <a:blipFill>
            <a:blip r:embed="rId3" cstate="print"/>
            <a:stretch>
              <a:fillRect/>
            </a:stretch>
          </a:blipFill>
        </p:spPr>
        <p:txBody>
          <a:bodyPr wrap="square" lIns="0" tIns="0" rIns="0" bIns="0" rtlCol="0"/>
          <a:lstStyle/>
          <a:p>
            <a:endParaRPr dirty="0"/>
          </a:p>
        </p:txBody>
      </p:sp>
      <p:sp>
        <p:nvSpPr>
          <p:cNvPr id="6" name="object 6"/>
          <p:cNvSpPr/>
          <p:nvPr/>
        </p:nvSpPr>
        <p:spPr>
          <a:xfrm>
            <a:off x="893063" y="6964680"/>
            <a:ext cx="2894076" cy="1722120"/>
          </a:xfrm>
          <a:prstGeom prst="rect">
            <a:avLst/>
          </a:prstGeom>
          <a:blipFill>
            <a:blip r:embed="rId4" cstate="print"/>
            <a:stretch>
              <a:fillRect/>
            </a:stretch>
          </a:blipFill>
        </p:spPr>
        <p:txBody>
          <a:bodyPr wrap="square" lIns="0" tIns="0" rIns="0" bIns="0" rtlCol="0"/>
          <a:lstStyle/>
          <a:p>
            <a:endParaRPr dirty="0"/>
          </a:p>
        </p:txBody>
      </p:sp>
      <p:sp>
        <p:nvSpPr>
          <p:cNvPr id="7" name="object 7"/>
          <p:cNvSpPr txBox="1"/>
          <p:nvPr/>
        </p:nvSpPr>
        <p:spPr>
          <a:xfrm>
            <a:off x="3958989" y="7086600"/>
            <a:ext cx="2005947" cy="961161"/>
          </a:xfrm>
          <a:prstGeom prst="rect">
            <a:avLst/>
          </a:prstGeom>
        </p:spPr>
        <p:txBody>
          <a:bodyPr vert="horz" wrap="square" lIns="0" tIns="12065" rIns="0" bIns="0" rtlCol="0">
            <a:spAutoFit/>
          </a:bodyPr>
          <a:lstStyle/>
          <a:p>
            <a:pPr marL="12700">
              <a:lnSpc>
                <a:spcPct val="100000"/>
              </a:lnSpc>
              <a:spcBef>
                <a:spcPts val="95"/>
              </a:spcBef>
            </a:pPr>
            <a:r>
              <a:rPr lang="ja-JP" altLang="en-US" sz="1000" spc="-10" dirty="0">
                <a:latin typeface="Meiryo" panose="020B0604030504040204" pitchFamily="34" charset="-128"/>
                <a:ea typeface="Meiryo" panose="020B0604030504040204" pitchFamily="34" charset="-128"/>
                <a:cs typeface="Meiryo"/>
              </a:rPr>
              <a:t>西海岸は海が綺麗なことでも有名です。</a:t>
            </a:r>
            <a:endParaRPr lang="en-US" altLang="ja-JP" sz="1000" spc="-10" dirty="0">
              <a:latin typeface="Meiryo" panose="020B0604030504040204" pitchFamily="34" charset="-128"/>
              <a:ea typeface="Meiryo" panose="020B0604030504040204" pitchFamily="34" charset="-128"/>
              <a:cs typeface="Meiryo"/>
            </a:endParaRPr>
          </a:p>
          <a:p>
            <a:pPr marL="12700">
              <a:lnSpc>
                <a:spcPct val="100000"/>
              </a:lnSpc>
              <a:spcBef>
                <a:spcPts val="95"/>
              </a:spcBef>
            </a:pPr>
            <a:r>
              <a:rPr lang="ja-JP" altLang="en-US" sz="1000" spc="-10" dirty="0">
                <a:latin typeface="Meiryo" panose="020B0604030504040204" pitchFamily="34" charset="-128"/>
                <a:ea typeface="Meiryo" panose="020B0604030504040204" pitchFamily="34" charset="-128"/>
                <a:cs typeface="Meiryo"/>
              </a:rPr>
              <a:t>写真は</a:t>
            </a:r>
            <a:r>
              <a:rPr sz="1000" spc="-10" dirty="0">
                <a:latin typeface="Meiryo" panose="020B0604030504040204" pitchFamily="34" charset="-128"/>
                <a:ea typeface="Meiryo" panose="020B0604030504040204" pitchFamily="34" charset="-128"/>
                <a:cs typeface="Meiryo"/>
              </a:rPr>
              <a:t>Laguna</a:t>
            </a:r>
            <a:r>
              <a:rPr sz="1000" spc="-25" dirty="0">
                <a:latin typeface="Meiryo" panose="020B0604030504040204" pitchFamily="34" charset="-128"/>
                <a:ea typeface="Meiryo" panose="020B0604030504040204" pitchFamily="34" charset="-128"/>
                <a:cs typeface="Meiryo"/>
              </a:rPr>
              <a:t> </a:t>
            </a:r>
            <a:r>
              <a:rPr sz="1000" spc="-10" dirty="0">
                <a:latin typeface="Meiryo" panose="020B0604030504040204" pitchFamily="34" charset="-128"/>
                <a:ea typeface="Meiryo" panose="020B0604030504040204" pitchFamily="34" charset="-128"/>
                <a:cs typeface="Meiryo"/>
              </a:rPr>
              <a:t>Beach</a:t>
            </a:r>
            <a:r>
              <a:rPr lang="ja-JP" altLang="en-US" sz="1000" spc="-10" dirty="0">
                <a:latin typeface="Meiryo" panose="020B0604030504040204" pitchFamily="34" charset="-128"/>
                <a:ea typeface="Meiryo" panose="020B0604030504040204" pitchFamily="34" charset="-128"/>
                <a:cs typeface="Meiryo"/>
              </a:rPr>
              <a:t>。</a:t>
            </a:r>
            <a:endParaRPr lang="en-US" altLang="ja-JP" sz="1000" spc="-10" dirty="0">
              <a:latin typeface="Meiryo" panose="020B0604030504040204" pitchFamily="34" charset="-128"/>
              <a:ea typeface="Meiryo" panose="020B0604030504040204" pitchFamily="34" charset="-128"/>
              <a:cs typeface="Meiryo"/>
            </a:endParaRPr>
          </a:p>
          <a:p>
            <a:pPr marL="12700">
              <a:lnSpc>
                <a:spcPct val="100000"/>
              </a:lnSpc>
              <a:spcBef>
                <a:spcPts val="95"/>
              </a:spcBef>
            </a:pPr>
            <a:r>
              <a:rPr lang="ja-JP" altLang="en-US" sz="1000" spc="-10" dirty="0">
                <a:latin typeface="Meiryo" panose="020B0604030504040204" pitchFamily="34" charset="-128"/>
                <a:ea typeface="Meiryo" panose="020B0604030504040204" pitchFamily="34" charset="-128"/>
                <a:cs typeface="Meiryo"/>
              </a:rPr>
              <a:t>毎年、アメリカ人が行ってみたいビーチのトップ</a:t>
            </a:r>
            <a:r>
              <a:rPr lang="en-US" altLang="ja-JP" sz="1000" spc="-10" dirty="0">
                <a:latin typeface="Meiryo" panose="020B0604030504040204" pitchFamily="34" charset="-128"/>
                <a:ea typeface="Meiryo" panose="020B0604030504040204" pitchFamily="34" charset="-128"/>
                <a:cs typeface="Meiryo"/>
              </a:rPr>
              <a:t>5</a:t>
            </a:r>
            <a:r>
              <a:rPr lang="ja-JP" altLang="en-US" sz="1000" spc="-10" dirty="0">
                <a:latin typeface="Meiryo" panose="020B0604030504040204" pitchFamily="34" charset="-128"/>
                <a:ea typeface="Meiryo" panose="020B0604030504040204" pitchFamily="34" charset="-128"/>
                <a:cs typeface="Meiryo"/>
              </a:rPr>
              <a:t>以内に選ばれています。</a:t>
            </a:r>
            <a:endParaRPr sz="1000" dirty="0">
              <a:latin typeface="Meiryo" panose="020B0604030504040204" pitchFamily="34" charset="-128"/>
              <a:ea typeface="Meiryo" panose="020B0604030504040204" pitchFamily="34" charset="-128"/>
              <a:cs typeface="Meiryo"/>
            </a:endParaRPr>
          </a:p>
        </p:txBody>
      </p:sp>
      <p:sp>
        <p:nvSpPr>
          <p:cNvPr id="10" name="TextBox 9">
            <a:extLst>
              <a:ext uri="{FF2B5EF4-FFF2-40B4-BE49-F238E27FC236}">
                <a16:creationId xmlns:a16="http://schemas.microsoft.com/office/drawing/2014/main" id="{102A392B-017A-4FCF-B3BA-9878843874A6}"/>
              </a:ext>
            </a:extLst>
          </p:cNvPr>
          <p:cNvSpPr txBox="1"/>
          <p:nvPr/>
        </p:nvSpPr>
        <p:spPr>
          <a:xfrm>
            <a:off x="1922871" y="147172"/>
            <a:ext cx="3115918" cy="461665"/>
          </a:xfrm>
          <a:prstGeom prst="rect">
            <a:avLst/>
          </a:prstGeom>
          <a:noFill/>
        </p:spPr>
        <p:txBody>
          <a:bodyPr wrap="none" rtlCol="0">
            <a:spAutoFit/>
          </a:bodyPr>
          <a:lstStyle/>
          <a:p>
            <a:pPr algn="ctr"/>
            <a:r>
              <a:rPr kumimoji="1" lang="en-US" altLang="ja-JP" sz="2400" b="1" dirty="0">
                <a:solidFill>
                  <a:schemeClr val="bg1">
                    <a:lumMod val="50000"/>
                  </a:schemeClr>
                </a:solidFill>
                <a:ea typeface="Meiryo" panose="020B0604030504040204" pitchFamily="34" charset="-128"/>
              </a:rPr>
              <a:t>Irvine – Orange County</a:t>
            </a:r>
          </a:p>
        </p:txBody>
      </p:sp>
      <p:cxnSp>
        <p:nvCxnSpPr>
          <p:cNvPr id="11" name="Straight Connector 10">
            <a:extLst>
              <a:ext uri="{FF2B5EF4-FFF2-40B4-BE49-F238E27FC236}">
                <a16:creationId xmlns:a16="http://schemas.microsoft.com/office/drawing/2014/main" id="{AD508429-2B8A-48EA-9676-E8A23A313680}"/>
              </a:ext>
            </a:extLst>
          </p:cNvPr>
          <p:cNvCxnSpPr/>
          <p:nvPr/>
        </p:nvCxnSpPr>
        <p:spPr>
          <a:xfrm>
            <a:off x="659490" y="604013"/>
            <a:ext cx="5712491" cy="6531"/>
          </a:xfrm>
          <a:prstGeom prst="line">
            <a:avLst/>
          </a:prstGeom>
          <a:ln w="12700">
            <a:solidFill>
              <a:srgbClr val="6600FF"/>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B0C25CFB-1E4B-419F-9F71-3D4B6056B058}"/>
              </a:ext>
            </a:extLst>
          </p:cNvPr>
          <p:cNvSpPr/>
          <p:nvPr/>
        </p:nvSpPr>
        <p:spPr>
          <a:xfrm>
            <a:off x="0" y="8872330"/>
            <a:ext cx="6858000" cy="27167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625998" y="710614"/>
            <a:ext cx="5712491" cy="6531"/>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851022" y="255480"/>
            <a:ext cx="3262433" cy="461665"/>
          </a:xfrm>
          <a:prstGeom prst="rect">
            <a:avLst/>
          </a:prstGeom>
          <a:noFill/>
        </p:spPr>
        <p:txBody>
          <a:bodyPr wrap="none" rtlCol="0">
            <a:spAutoFit/>
          </a:bodyPr>
          <a:lstStyle/>
          <a:p>
            <a:pPr algn="ctr"/>
            <a:r>
              <a:rPr kumimoji="1" lang="ja-JP" altLang="en-US" sz="2400" b="1" dirty="0">
                <a:solidFill>
                  <a:schemeClr val="tx1">
                    <a:lumMod val="65000"/>
                    <a:lumOff val="35000"/>
                  </a:schemeClr>
                </a:solidFill>
                <a:latin typeface="Meiryo" panose="020B0604030504040204" pitchFamily="34" charset="-128"/>
                <a:ea typeface="Meiryo" panose="020B0604030504040204" pitchFamily="34" charset="-128"/>
              </a:rPr>
              <a:t>富田真由さんの体験談</a:t>
            </a:r>
            <a:endParaRPr kumimoji="1" lang="en-US" altLang="ja-JP" sz="2400" b="1" dirty="0">
              <a:solidFill>
                <a:schemeClr val="tx1">
                  <a:lumMod val="65000"/>
                  <a:lumOff val="35000"/>
                </a:schemeClr>
              </a:solidFill>
              <a:latin typeface="Meiryo" panose="020B0604030504040204" pitchFamily="34" charset="-128"/>
              <a:ea typeface="Meiryo" panose="020B0604030504040204" pitchFamily="34" charset="-128"/>
            </a:endParaRPr>
          </a:p>
        </p:txBody>
      </p:sp>
      <p:pic>
        <p:nvPicPr>
          <p:cNvPr id="1026" name="Picture 2" descr="otoha00">
            <a:extLst>
              <a:ext uri="{FF2B5EF4-FFF2-40B4-BE49-F238E27FC236}">
                <a16:creationId xmlns:a16="http://schemas.microsoft.com/office/drawing/2014/main" id="{458F36D3-EDB3-4B94-B295-6668A33E1B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4938" y="-6604000"/>
            <a:ext cx="13022988" cy="37433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DE0EB469-9E3E-4A89-87F0-D4B98B8370B1}"/>
              </a:ext>
            </a:extLst>
          </p:cNvPr>
          <p:cNvSpPr/>
          <p:nvPr/>
        </p:nvSpPr>
        <p:spPr>
          <a:xfrm>
            <a:off x="1613489" y="929565"/>
            <a:ext cx="4623989" cy="1154162"/>
          </a:xfrm>
          <a:prstGeom prst="rect">
            <a:avLst/>
          </a:prstGeom>
        </p:spPr>
        <p:txBody>
          <a:bodyPr wrap="square">
            <a:spAutoFit/>
          </a:bodyPr>
          <a:lstStyle/>
          <a:p>
            <a:r>
              <a:rPr lang="en-US" altLang="ja-JP" sz="1000" b="1" dirty="0">
                <a:solidFill>
                  <a:schemeClr val="tx1">
                    <a:lumMod val="65000"/>
                    <a:lumOff val="35000"/>
                  </a:schemeClr>
                </a:solidFill>
                <a:latin typeface="Meiryo" panose="020B0604030504040204" pitchFamily="34" charset="-128"/>
                <a:ea typeface="Meiryo" panose="020B0604030504040204" pitchFamily="34" charset="-128"/>
              </a:rPr>
              <a:t>2019</a:t>
            </a:r>
            <a:r>
              <a:rPr lang="ja-JP" altLang="en-US" sz="1000" b="1" dirty="0">
                <a:solidFill>
                  <a:schemeClr val="tx1">
                    <a:lumMod val="65000"/>
                    <a:lumOff val="35000"/>
                  </a:schemeClr>
                </a:solidFill>
                <a:latin typeface="Meiryo" panose="020B0604030504040204" pitchFamily="34" charset="-128"/>
                <a:ea typeface="Meiryo" panose="020B0604030504040204" pitchFamily="34" charset="-128"/>
              </a:rPr>
              <a:t>年、トビタテ留学 </a:t>
            </a:r>
            <a:r>
              <a:rPr lang="en-US" altLang="ja-JP" sz="1000" b="1" dirty="0">
                <a:solidFill>
                  <a:schemeClr val="tx1">
                    <a:lumMod val="65000"/>
                    <a:lumOff val="35000"/>
                  </a:schemeClr>
                </a:solidFill>
                <a:latin typeface="Meiryo" panose="020B0604030504040204" pitchFamily="34" charset="-128"/>
                <a:ea typeface="Meiryo" panose="020B0604030504040204" pitchFamily="34" charset="-128"/>
              </a:rPr>
              <a:t>UP</a:t>
            </a:r>
            <a:r>
              <a:rPr lang="ja-JP" altLang="en-US" sz="1000" b="1" dirty="0">
                <a:solidFill>
                  <a:schemeClr val="tx1">
                    <a:lumMod val="65000"/>
                    <a:lumOff val="35000"/>
                  </a:schemeClr>
                </a:solidFill>
                <a:latin typeface="Meiryo" panose="020B0604030504040204" pitchFamily="34" charset="-128"/>
                <a:ea typeface="Meiryo" panose="020B0604030504040204" pitchFamily="34" charset="-128"/>
              </a:rPr>
              <a:t>で医療ボランティア</a:t>
            </a:r>
          </a:p>
          <a:p>
            <a:r>
              <a:rPr lang="ja-JP" altLang="en-US" sz="1000" b="1" dirty="0">
                <a:solidFill>
                  <a:schemeClr val="tx1">
                    <a:lumMod val="65000"/>
                    <a:lumOff val="35000"/>
                  </a:schemeClr>
                </a:solidFill>
                <a:latin typeface="Meiryo" panose="020B0604030504040204" pitchFamily="34" charset="-128"/>
                <a:ea typeface="Meiryo" panose="020B0604030504040204" pitchFamily="34" charset="-128"/>
              </a:rPr>
              <a:t>大阪府出身、</a:t>
            </a:r>
            <a:r>
              <a:rPr lang="en-US" altLang="ja-JP" sz="1000" b="1" dirty="0">
                <a:solidFill>
                  <a:schemeClr val="tx1">
                    <a:lumMod val="65000"/>
                    <a:lumOff val="35000"/>
                  </a:schemeClr>
                </a:solidFill>
                <a:latin typeface="Meiryo" panose="020B0604030504040204" pitchFamily="34" charset="-128"/>
                <a:ea typeface="Meiryo" panose="020B0604030504040204" pitchFamily="34" charset="-128"/>
              </a:rPr>
              <a:t>15</a:t>
            </a:r>
            <a:r>
              <a:rPr lang="ja-JP" altLang="en-US" sz="1000" b="1" dirty="0">
                <a:solidFill>
                  <a:schemeClr val="tx1">
                    <a:lumMod val="65000"/>
                    <a:lumOff val="35000"/>
                  </a:schemeClr>
                </a:solidFill>
                <a:latin typeface="Meiryo" panose="020B0604030504040204" pitchFamily="34" charset="-128"/>
                <a:ea typeface="Meiryo" panose="020B0604030504040204" pitchFamily="34" charset="-128"/>
              </a:rPr>
              <a:t>才高校生</a:t>
            </a:r>
            <a:endParaRPr lang="en-US" altLang="ja-JP" sz="1000" b="1" dirty="0">
              <a:solidFill>
                <a:schemeClr val="tx1">
                  <a:lumMod val="65000"/>
                  <a:lumOff val="35000"/>
                </a:schemeClr>
              </a:solidFill>
              <a:latin typeface="Meiryo" panose="020B0604030504040204" pitchFamily="34" charset="-128"/>
              <a:ea typeface="Meiryo" panose="020B0604030504040204" pitchFamily="34" charset="-128"/>
            </a:endParaRPr>
          </a:p>
          <a:p>
            <a:endParaRPr lang="en-US" altLang="ja-JP" sz="1000" b="1" dirty="0">
              <a:solidFill>
                <a:schemeClr val="tx1">
                  <a:lumMod val="65000"/>
                  <a:lumOff val="35000"/>
                </a:schemeClr>
              </a:solidFill>
              <a:latin typeface="Meiryo" panose="020B0604030504040204" pitchFamily="34" charset="-128"/>
              <a:ea typeface="Meiryo" panose="020B0604030504040204" pitchFamily="34" charset="-128"/>
            </a:endParaRPr>
          </a:p>
          <a:p>
            <a:r>
              <a:rPr lang="en-US" altLang="ja-JP" sz="1000" b="1" dirty="0">
                <a:solidFill>
                  <a:schemeClr val="tx1">
                    <a:lumMod val="65000"/>
                    <a:lumOff val="35000"/>
                  </a:schemeClr>
                </a:solidFill>
                <a:latin typeface="Meiryo" panose="020B0604030504040204" pitchFamily="34" charset="-128"/>
                <a:ea typeface="Meiryo" panose="020B0604030504040204" pitchFamily="34" charset="-128"/>
              </a:rPr>
              <a:t>2019</a:t>
            </a:r>
            <a:r>
              <a:rPr lang="ja-JP" altLang="ja-JP" sz="1000" b="1" dirty="0">
                <a:solidFill>
                  <a:schemeClr val="tx1">
                    <a:lumMod val="65000"/>
                    <a:lumOff val="35000"/>
                  </a:schemeClr>
                </a:solidFill>
                <a:latin typeface="Meiryo" panose="020B0604030504040204" pitchFamily="34" charset="-128"/>
                <a:ea typeface="Meiryo" panose="020B0604030504040204" pitchFamily="34" charset="-128"/>
              </a:rPr>
              <a:t>年夏休み、</a:t>
            </a:r>
            <a:r>
              <a:rPr lang="en-US" altLang="ja-JP" sz="1000" b="1" dirty="0">
                <a:solidFill>
                  <a:schemeClr val="tx1">
                    <a:lumMod val="65000"/>
                    <a:lumOff val="35000"/>
                  </a:schemeClr>
                </a:solidFill>
                <a:latin typeface="Meiryo" panose="020B0604030504040204" pitchFamily="34" charset="-128"/>
                <a:ea typeface="Meiryo" panose="020B0604030504040204" pitchFamily="34" charset="-128"/>
              </a:rPr>
              <a:t>IGE</a:t>
            </a:r>
            <a:r>
              <a:rPr lang="ja-JP" altLang="ja-JP" sz="1000" b="1" dirty="0">
                <a:solidFill>
                  <a:schemeClr val="tx1">
                    <a:lumMod val="65000"/>
                    <a:lumOff val="35000"/>
                  </a:schemeClr>
                </a:solidFill>
                <a:latin typeface="Meiryo" panose="020B0604030504040204" pitchFamily="34" charset="-128"/>
                <a:ea typeface="Meiryo" panose="020B0604030504040204" pitchFamily="34" charset="-128"/>
              </a:rPr>
              <a:t>の医療ボランティアに参加。</a:t>
            </a:r>
            <a:endParaRPr lang="ja-JP" altLang="ja-JP" sz="1000" dirty="0">
              <a:solidFill>
                <a:schemeClr val="tx1">
                  <a:lumMod val="65000"/>
                  <a:lumOff val="35000"/>
                </a:schemeClr>
              </a:solidFill>
              <a:latin typeface="Meiryo" panose="020B0604030504040204" pitchFamily="34" charset="-128"/>
              <a:ea typeface="Meiryo" panose="020B0604030504040204" pitchFamily="34" charset="-128"/>
            </a:endParaRPr>
          </a:p>
          <a:p>
            <a:r>
              <a:rPr lang="ja-JP" altLang="ja-JP" sz="1000" b="1" dirty="0">
                <a:solidFill>
                  <a:schemeClr val="tx1">
                    <a:lumMod val="65000"/>
                    <a:lumOff val="35000"/>
                  </a:schemeClr>
                </a:solidFill>
                <a:latin typeface="Meiryo" panose="020B0604030504040204" pitchFamily="34" charset="-128"/>
                <a:ea typeface="Meiryo" panose="020B0604030504040204" pitchFamily="34" charset="-128"/>
              </a:rPr>
              <a:t>失敗を恐れないでチャレンジすることの重要性を体験。笑顔の重要性も痛感。</a:t>
            </a:r>
            <a:endParaRPr lang="ja-JP" altLang="ja-JP" sz="1000" dirty="0">
              <a:solidFill>
                <a:schemeClr val="tx1">
                  <a:lumMod val="65000"/>
                  <a:lumOff val="35000"/>
                </a:schemeClr>
              </a:solidFill>
              <a:latin typeface="Meiryo" panose="020B0604030504040204" pitchFamily="34" charset="-128"/>
              <a:ea typeface="Meiryo" panose="020B0604030504040204" pitchFamily="34" charset="-128"/>
            </a:endParaRPr>
          </a:p>
          <a:p>
            <a:r>
              <a:rPr lang="ja-JP" altLang="ja-JP" sz="1000" b="1" dirty="0">
                <a:solidFill>
                  <a:schemeClr val="tx1">
                    <a:lumMod val="65000"/>
                    <a:lumOff val="35000"/>
                  </a:schemeClr>
                </a:solidFill>
                <a:latin typeface="Meiryo" panose="020B0604030504040204" pitchFamily="34" charset="-128"/>
                <a:ea typeface="Meiryo" panose="020B0604030504040204" pitchFamily="34" charset="-128"/>
              </a:rPr>
              <a:t>この留学で私は変わりました！最高のボランティア、最高の夏休みでした！</a:t>
            </a:r>
            <a:endParaRPr lang="ja-JP" altLang="ja-JP" sz="1000" dirty="0">
              <a:solidFill>
                <a:schemeClr val="tx1">
                  <a:lumMod val="65000"/>
                  <a:lumOff val="35000"/>
                </a:schemeClr>
              </a:solidFill>
              <a:latin typeface="Meiryo" panose="020B0604030504040204" pitchFamily="34" charset="-128"/>
              <a:ea typeface="Meiryo" panose="020B0604030504040204" pitchFamily="34" charset="-128"/>
            </a:endParaRPr>
          </a:p>
          <a:p>
            <a:endParaRPr lang="ja-JP" altLang="en-US" sz="900" b="1" dirty="0">
              <a:solidFill>
                <a:schemeClr val="tx1">
                  <a:lumMod val="65000"/>
                  <a:lumOff val="35000"/>
                </a:schemeClr>
              </a:solidFill>
              <a:latin typeface="Meiryo" panose="020B0604030504040204" pitchFamily="34" charset="-128"/>
              <a:ea typeface="Meiryo" panose="020B0604030504040204" pitchFamily="34" charset="-128"/>
            </a:endParaRPr>
          </a:p>
        </p:txBody>
      </p:sp>
      <p:sp>
        <p:nvSpPr>
          <p:cNvPr id="9" name="Rectangle 8">
            <a:extLst>
              <a:ext uri="{FF2B5EF4-FFF2-40B4-BE49-F238E27FC236}">
                <a16:creationId xmlns:a16="http://schemas.microsoft.com/office/drawing/2014/main" id="{132D7DE0-D90C-4D5E-A17B-102E9717037C}"/>
              </a:ext>
            </a:extLst>
          </p:cNvPr>
          <p:cNvSpPr/>
          <p:nvPr/>
        </p:nvSpPr>
        <p:spPr>
          <a:xfrm>
            <a:off x="476982" y="2156816"/>
            <a:ext cx="5861506" cy="5078313"/>
          </a:xfrm>
          <a:prstGeom prst="rect">
            <a:avLst/>
          </a:prstGeom>
        </p:spPr>
        <p:txBody>
          <a:bodyPr wrap="square">
            <a:spAutoFit/>
          </a:bodyPr>
          <a:lstStyle/>
          <a:p>
            <a:r>
              <a:rPr lang="ja-JP" altLang="ja-JP" sz="900" dirty="0">
                <a:solidFill>
                  <a:schemeClr val="tx1">
                    <a:lumMod val="65000"/>
                    <a:lumOff val="35000"/>
                  </a:schemeClr>
                </a:solidFill>
                <a:latin typeface="Meiryo" panose="020B0604030504040204" pitchFamily="34" charset="-128"/>
                <a:ea typeface="Meiryo" panose="020B0604030504040204" pitchFamily="34" charset="-128"/>
              </a:rPr>
              <a:t>私は、</a:t>
            </a:r>
            <a:r>
              <a:rPr lang="en-US" altLang="ja-JP" sz="900" dirty="0">
                <a:solidFill>
                  <a:schemeClr val="tx1">
                    <a:lumMod val="65000"/>
                    <a:lumOff val="35000"/>
                  </a:schemeClr>
                </a:solidFill>
                <a:latin typeface="Meiryo" panose="020B0604030504040204" pitchFamily="34" charset="-128"/>
                <a:ea typeface="Meiryo" panose="020B0604030504040204" pitchFamily="34" charset="-128"/>
              </a:rPr>
              <a:t>7</a:t>
            </a:r>
            <a:r>
              <a:rPr lang="ja-JP" altLang="ja-JP" sz="900" dirty="0">
                <a:solidFill>
                  <a:schemeClr val="tx1">
                    <a:lumMod val="65000"/>
                    <a:lumOff val="35000"/>
                  </a:schemeClr>
                </a:solidFill>
                <a:latin typeface="Meiryo" panose="020B0604030504040204" pitchFamily="34" charset="-128"/>
                <a:ea typeface="Meiryo" panose="020B0604030504040204" pitchFamily="34" charset="-128"/>
              </a:rPr>
              <a:t>月</a:t>
            </a:r>
            <a:r>
              <a:rPr lang="en-US" altLang="ja-JP" sz="900" dirty="0">
                <a:solidFill>
                  <a:schemeClr val="tx1">
                    <a:lumMod val="65000"/>
                    <a:lumOff val="35000"/>
                  </a:schemeClr>
                </a:solidFill>
                <a:latin typeface="Meiryo" panose="020B0604030504040204" pitchFamily="34" charset="-128"/>
                <a:ea typeface="Meiryo" panose="020B0604030504040204" pitchFamily="34" charset="-128"/>
              </a:rPr>
              <a:t>27</a:t>
            </a:r>
            <a:r>
              <a:rPr lang="ja-JP" altLang="ja-JP" sz="900" dirty="0">
                <a:solidFill>
                  <a:schemeClr val="tx1">
                    <a:lumMod val="65000"/>
                    <a:lumOff val="35000"/>
                  </a:schemeClr>
                </a:solidFill>
                <a:latin typeface="Meiryo" panose="020B0604030504040204" pitchFamily="34" charset="-128"/>
                <a:ea typeface="Meiryo" panose="020B0604030504040204" pitchFamily="34" charset="-128"/>
              </a:rPr>
              <a:t>日から</a:t>
            </a:r>
            <a:r>
              <a:rPr lang="en-US" altLang="ja-JP" sz="900" dirty="0">
                <a:solidFill>
                  <a:schemeClr val="tx1">
                    <a:lumMod val="65000"/>
                    <a:lumOff val="35000"/>
                  </a:schemeClr>
                </a:solidFill>
                <a:latin typeface="Meiryo" panose="020B0604030504040204" pitchFamily="34" charset="-128"/>
                <a:ea typeface="Meiryo" panose="020B0604030504040204" pitchFamily="34" charset="-128"/>
              </a:rPr>
              <a:t>8</a:t>
            </a:r>
            <a:r>
              <a:rPr lang="ja-JP" altLang="ja-JP" sz="900" dirty="0">
                <a:solidFill>
                  <a:schemeClr val="tx1">
                    <a:lumMod val="65000"/>
                    <a:lumOff val="35000"/>
                  </a:schemeClr>
                </a:solidFill>
                <a:latin typeface="Meiryo" panose="020B0604030504040204" pitchFamily="34" charset="-128"/>
                <a:ea typeface="Meiryo" panose="020B0604030504040204" pitchFamily="34" charset="-128"/>
              </a:rPr>
              <a:t>月</a:t>
            </a:r>
            <a:r>
              <a:rPr lang="en-US" altLang="ja-JP" sz="900" dirty="0">
                <a:solidFill>
                  <a:schemeClr val="tx1">
                    <a:lumMod val="65000"/>
                    <a:lumOff val="35000"/>
                  </a:schemeClr>
                </a:solidFill>
                <a:latin typeface="Meiryo" panose="020B0604030504040204" pitchFamily="34" charset="-128"/>
                <a:ea typeface="Meiryo" panose="020B0604030504040204" pitchFamily="34" charset="-128"/>
              </a:rPr>
              <a:t>17</a:t>
            </a:r>
            <a:r>
              <a:rPr lang="ja-JP" altLang="ja-JP" sz="900" dirty="0">
                <a:solidFill>
                  <a:schemeClr val="tx1">
                    <a:lumMod val="65000"/>
                    <a:lumOff val="35000"/>
                  </a:schemeClr>
                </a:solidFill>
                <a:latin typeface="Meiryo" panose="020B0604030504040204" pitchFamily="34" charset="-128"/>
                <a:ea typeface="Meiryo" panose="020B0604030504040204" pitchFamily="34" charset="-128"/>
              </a:rPr>
              <a:t>日までの</a:t>
            </a:r>
            <a:r>
              <a:rPr lang="en-US" altLang="ja-JP" sz="900" dirty="0">
                <a:solidFill>
                  <a:schemeClr val="tx1">
                    <a:lumMod val="65000"/>
                    <a:lumOff val="35000"/>
                  </a:schemeClr>
                </a:solidFill>
                <a:latin typeface="Meiryo" panose="020B0604030504040204" pitchFamily="34" charset="-128"/>
                <a:ea typeface="Meiryo" panose="020B0604030504040204" pitchFamily="34" charset="-128"/>
              </a:rPr>
              <a:t>3</a:t>
            </a:r>
            <a:r>
              <a:rPr lang="ja-JP" altLang="ja-JP" sz="900" dirty="0">
                <a:solidFill>
                  <a:schemeClr val="tx1">
                    <a:lumMod val="65000"/>
                    <a:lumOff val="35000"/>
                  </a:schemeClr>
                </a:solidFill>
                <a:latin typeface="Meiryo" panose="020B0604030504040204" pitchFamily="34" charset="-128"/>
                <a:ea typeface="Meiryo" panose="020B0604030504040204" pitchFamily="34" charset="-128"/>
              </a:rPr>
              <a:t>週間、語学＋医療ボランティア研修に参加しました。この医療ボランティアは、</a:t>
            </a:r>
            <a:r>
              <a:rPr lang="en-US" altLang="ja-JP" sz="900" dirty="0">
                <a:solidFill>
                  <a:schemeClr val="tx1">
                    <a:lumMod val="65000"/>
                    <a:lumOff val="35000"/>
                  </a:schemeClr>
                </a:solidFill>
                <a:latin typeface="Meiryo" panose="020B0604030504040204" pitchFamily="34" charset="-128"/>
                <a:ea typeface="Meiryo" panose="020B0604030504040204" pitchFamily="34" charset="-128"/>
              </a:rPr>
              <a:t>IGE</a:t>
            </a:r>
            <a:r>
              <a:rPr lang="ja-JP" altLang="ja-JP" sz="900" dirty="0">
                <a:solidFill>
                  <a:schemeClr val="tx1">
                    <a:lumMod val="65000"/>
                    <a:lumOff val="35000"/>
                  </a:schemeClr>
                </a:solidFill>
                <a:latin typeface="Meiryo" panose="020B0604030504040204" pitchFamily="34" charset="-128"/>
                <a:ea typeface="Meiryo" panose="020B0604030504040204" pitchFamily="34" charset="-128"/>
              </a:rPr>
              <a:t>が提供しているプログラムで、</a:t>
            </a:r>
            <a:r>
              <a:rPr lang="en-US" altLang="ja-JP" sz="900" dirty="0">
                <a:solidFill>
                  <a:schemeClr val="tx1">
                    <a:lumMod val="65000"/>
                    <a:lumOff val="35000"/>
                  </a:schemeClr>
                </a:solidFill>
                <a:latin typeface="Meiryo" panose="020B0604030504040204" pitchFamily="34" charset="-128"/>
                <a:ea typeface="Meiryo" panose="020B0604030504040204" pitchFamily="34" charset="-128"/>
              </a:rPr>
              <a:t>5</a:t>
            </a:r>
            <a:r>
              <a:rPr lang="ja-JP" altLang="ja-JP" sz="900" dirty="0">
                <a:solidFill>
                  <a:schemeClr val="tx1">
                    <a:lumMod val="65000"/>
                    <a:lumOff val="35000"/>
                  </a:schemeClr>
                </a:solidFill>
                <a:latin typeface="Meiryo" panose="020B0604030504040204" pitchFamily="34" charset="-128"/>
                <a:ea typeface="Meiryo" panose="020B0604030504040204" pitchFamily="34" charset="-128"/>
              </a:rPr>
              <a:t>名のトビタテ留学生と私で計</a:t>
            </a:r>
            <a:r>
              <a:rPr lang="en-US" altLang="ja-JP" sz="900" dirty="0">
                <a:solidFill>
                  <a:schemeClr val="tx1">
                    <a:lumMod val="65000"/>
                    <a:lumOff val="35000"/>
                  </a:schemeClr>
                </a:solidFill>
                <a:latin typeface="Meiryo" panose="020B0604030504040204" pitchFamily="34" charset="-128"/>
                <a:ea typeface="Meiryo" panose="020B0604030504040204" pitchFamily="34" charset="-128"/>
              </a:rPr>
              <a:t>6</a:t>
            </a:r>
            <a:r>
              <a:rPr lang="ja-JP" altLang="ja-JP" sz="900" dirty="0">
                <a:solidFill>
                  <a:schemeClr val="tx1">
                    <a:lumMod val="65000"/>
                    <a:lumOff val="35000"/>
                  </a:schemeClr>
                </a:solidFill>
                <a:latin typeface="Meiryo" panose="020B0604030504040204" pitchFamily="34" charset="-128"/>
                <a:ea typeface="Meiryo" panose="020B0604030504040204" pitchFamily="34" charset="-128"/>
              </a:rPr>
              <a:t>名のボランティアが参加しました。</a:t>
            </a:r>
          </a:p>
          <a:p>
            <a:endParaRPr lang="ja-JP" altLang="en-US" sz="900" dirty="0">
              <a:solidFill>
                <a:schemeClr val="tx1">
                  <a:lumMod val="65000"/>
                  <a:lumOff val="35000"/>
                </a:schemeClr>
              </a:solidFill>
              <a:latin typeface="Meiryo" panose="020B0604030504040204" pitchFamily="34" charset="-128"/>
              <a:ea typeface="Meiryo" panose="020B0604030504040204" pitchFamily="34" charset="-128"/>
            </a:endParaRPr>
          </a:p>
          <a:p>
            <a:r>
              <a:rPr lang="en-US" altLang="ja-JP" sz="900" dirty="0">
                <a:solidFill>
                  <a:schemeClr val="tx1">
                    <a:lumMod val="65000"/>
                    <a:lumOff val="35000"/>
                  </a:schemeClr>
                </a:solidFill>
                <a:latin typeface="Meiryo" panose="020B0604030504040204" pitchFamily="34" charset="-128"/>
                <a:ea typeface="Meiryo" panose="020B0604030504040204" pitchFamily="34" charset="-128"/>
              </a:rPr>
              <a:t>					UP</a:t>
            </a:r>
            <a:r>
              <a:rPr lang="ja-JP" altLang="ja-JP" sz="900" dirty="0">
                <a:solidFill>
                  <a:schemeClr val="tx1">
                    <a:lumMod val="65000"/>
                    <a:lumOff val="35000"/>
                  </a:schemeClr>
                </a:solidFill>
                <a:latin typeface="Meiryo" panose="020B0604030504040204" pitchFamily="34" charset="-128"/>
                <a:ea typeface="Meiryo" panose="020B0604030504040204" pitchFamily="34" charset="-128"/>
              </a:rPr>
              <a:t>でやったことは、主に医療スタッフのサポートです。子供た</a:t>
            </a:r>
            <a:r>
              <a:rPr lang="en-US" altLang="ja-JP" sz="900" dirty="0">
                <a:solidFill>
                  <a:schemeClr val="tx1">
                    <a:lumMod val="65000"/>
                    <a:lumOff val="35000"/>
                  </a:schemeClr>
                </a:solidFill>
                <a:latin typeface="Meiryo" panose="020B0604030504040204" pitchFamily="34" charset="-128"/>
                <a:ea typeface="Meiryo" panose="020B0604030504040204" pitchFamily="34" charset="-128"/>
              </a:rPr>
              <a:t>					</a:t>
            </a:r>
            <a:r>
              <a:rPr lang="ja-JP" altLang="ja-JP" sz="900" dirty="0">
                <a:solidFill>
                  <a:schemeClr val="tx1">
                    <a:lumMod val="65000"/>
                    <a:lumOff val="35000"/>
                  </a:schemeClr>
                </a:solidFill>
                <a:latin typeface="Meiryo" panose="020B0604030504040204" pitchFamily="34" charset="-128"/>
                <a:ea typeface="Meiryo" panose="020B0604030504040204" pitchFamily="34" charset="-128"/>
              </a:rPr>
              <a:t>ちと一緒にキャッチボールをしたり、絵をかいてあげたり、折り</a:t>
            </a:r>
            <a:r>
              <a:rPr lang="en-US" altLang="ja-JP" sz="900" dirty="0">
                <a:solidFill>
                  <a:schemeClr val="tx1">
                    <a:lumMod val="65000"/>
                    <a:lumOff val="35000"/>
                  </a:schemeClr>
                </a:solidFill>
                <a:latin typeface="Meiryo" panose="020B0604030504040204" pitchFamily="34" charset="-128"/>
                <a:ea typeface="Meiryo" panose="020B0604030504040204" pitchFamily="34" charset="-128"/>
              </a:rPr>
              <a:t>					</a:t>
            </a:r>
            <a:r>
              <a:rPr lang="ja-JP" altLang="ja-JP" sz="900" dirty="0">
                <a:solidFill>
                  <a:schemeClr val="tx1">
                    <a:lumMod val="65000"/>
                    <a:lumOff val="35000"/>
                  </a:schemeClr>
                </a:solidFill>
                <a:latin typeface="Meiryo" panose="020B0604030504040204" pitchFamily="34" charset="-128"/>
                <a:ea typeface="Meiryo" panose="020B0604030504040204" pitchFamily="34" charset="-128"/>
              </a:rPr>
              <a:t>紙を教えてあげたりしました。折り紙は、私が初日のプレゼンで</a:t>
            </a:r>
            <a:r>
              <a:rPr lang="en-US" altLang="ja-JP" sz="900" dirty="0">
                <a:solidFill>
                  <a:schemeClr val="tx1">
                    <a:lumMod val="65000"/>
                    <a:lumOff val="35000"/>
                  </a:schemeClr>
                </a:solidFill>
                <a:latin typeface="Meiryo" panose="020B0604030504040204" pitchFamily="34" charset="-128"/>
                <a:ea typeface="Meiryo" panose="020B0604030504040204" pitchFamily="34" charset="-128"/>
              </a:rPr>
              <a:t>					</a:t>
            </a:r>
            <a:r>
              <a:rPr lang="ja-JP" altLang="ja-JP" sz="900" dirty="0">
                <a:solidFill>
                  <a:schemeClr val="tx1">
                    <a:lumMod val="65000"/>
                    <a:lumOff val="35000"/>
                  </a:schemeClr>
                </a:solidFill>
                <a:latin typeface="Meiryo" panose="020B0604030504040204" pitchFamily="34" charset="-128"/>
                <a:ea typeface="Meiryo" panose="020B0604030504040204" pitchFamily="34" charset="-128"/>
              </a:rPr>
              <a:t>提案しました。プレゼンでは兜を作りましたが、子供達には難し</a:t>
            </a:r>
            <a:r>
              <a:rPr lang="en-US" altLang="ja-JP" sz="900" dirty="0">
                <a:solidFill>
                  <a:schemeClr val="tx1">
                    <a:lumMod val="65000"/>
                    <a:lumOff val="35000"/>
                  </a:schemeClr>
                </a:solidFill>
                <a:latin typeface="Meiryo" panose="020B0604030504040204" pitchFamily="34" charset="-128"/>
                <a:ea typeface="Meiryo" panose="020B0604030504040204" pitchFamily="34" charset="-128"/>
              </a:rPr>
              <a:t>					</a:t>
            </a:r>
            <a:r>
              <a:rPr lang="ja-JP" altLang="ja-JP" sz="900" dirty="0">
                <a:solidFill>
                  <a:schemeClr val="tx1">
                    <a:lumMod val="65000"/>
                    <a:lumOff val="35000"/>
                  </a:schemeClr>
                </a:solidFill>
                <a:latin typeface="Meiryo" panose="020B0604030504040204" pitchFamily="34" charset="-128"/>
                <a:ea typeface="Meiryo" panose="020B0604030504040204" pitchFamily="34" charset="-128"/>
              </a:rPr>
              <a:t>いので、チューリップとアイスクリームを作ることにしました。</a:t>
            </a:r>
            <a:r>
              <a:rPr lang="en-US" altLang="ja-JP" sz="900" dirty="0">
                <a:solidFill>
                  <a:schemeClr val="tx1">
                    <a:lumMod val="65000"/>
                    <a:lumOff val="35000"/>
                  </a:schemeClr>
                </a:solidFill>
                <a:latin typeface="Meiryo" panose="020B0604030504040204" pitchFamily="34" charset="-128"/>
                <a:ea typeface="Meiryo" panose="020B0604030504040204" pitchFamily="34" charset="-128"/>
              </a:rPr>
              <a:t>					</a:t>
            </a:r>
            <a:r>
              <a:rPr lang="ja-JP" altLang="ja-JP" sz="900" dirty="0">
                <a:solidFill>
                  <a:schemeClr val="tx1">
                    <a:lumMod val="65000"/>
                    <a:lumOff val="35000"/>
                  </a:schemeClr>
                </a:solidFill>
                <a:latin typeface="Meiryo" panose="020B0604030504040204" pitchFamily="34" charset="-128"/>
                <a:ea typeface="Meiryo" panose="020B0604030504040204" pitchFamily="34" charset="-128"/>
              </a:rPr>
              <a:t>そしたら、</a:t>
            </a:r>
            <a:r>
              <a:rPr lang="en-US" altLang="ja-JP" sz="900" dirty="0">
                <a:solidFill>
                  <a:schemeClr val="tx1">
                    <a:lumMod val="65000"/>
                    <a:lumOff val="35000"/>
                  </a:schemeClr>
                </a:solidFill>
                <a:latin typeface="Meiryo" panose="020B0604030504040204" pitchFamily="34" charset="-128"/>
                <a:ea typeface="Meiryo" panose="020B0604030504040204" pitchFamily="34" charset="-128"/>
              </a:rPr>
              <a:t>UP</a:t>
            </a:r>
            <a:r>
              <a:rPr lang="ja-JP" altLang="ja-JP" sz="900" dirty="0">
                <a:solidFill>
                  <a:schemeClr val="tx1">
                    <a:lumMod val="65000"/>
                    <a:lumOff val="35000"/>
                  </a:schemeClr>
                </a:solidFill>
                <a:latin typeface="Meiryo" panose="020B0604030504040204" pitchFamily="34" charset="-128"/>
                <a:ea typeface="Meiryo" panose="020B0604030504040204" pitchFamily="34" charset="-128"/>
              </a:rPr>
              <a:t>の所長さんが、折り紙のチューリップを壁一面の</a:t>
            </a:r>
            <a:r>
              <a:rPr lang="en-US" altLang="ja-JP" sz="900" dirty="0">
                <a:solidFill>
                  <a:schemeClr val="tx1">
                    <a:lumMod val="65000"/>
                    <a:lumOff val="35000"/>
                  </a:schemeClr>
                </a:solidFill>
                <a:latin typeface="Meiryo" panose="020B0604030504040204" pitchFamily="34" charset="-128"/>
                <a:ea typeface="Meiryo" panose="020B0604030504040204" pitchFamily="34" charset="-128"/>
              </a:rPr>
              <a:t>					</a:t>
            </a:r>
            <a:r>
              <a:rPr lang="ja-JP" altLang="ja-JP" sz="900" dirty="0">
                <a:solidFill>
                  <a:schemeClr val="tx1">
                    <a:lumMod val="65000"/>
                    <a:lumOff val="35000"/>
                  </a:schemeClr>
                </a:solidFill>
                <a:latin typeface="Meiryo" panose="020B0604030504040204" pitchFamily="34" charset="-128"/>
                <a:ea typeface="Meiryo" panose="020B0604030504040204" pitchFamily="34" charset="-128"/>
              </a:rPr>
              <a:t>紙に貼って作品にしようと提案してくださいました！</a:t>
            </a:r>
          </a:p>
          <a:p>
            <a:endParaRPr lang="en-US" altLang="ja-JP" sz="900" dirty="0">
              <a:solidFill>
                <a:schemeClr val="tx1">
                  <a:lumMod val="65000"/>
                  <a:lumOff val="35000"/>
                </a:schemeClr>
              </a:solidFill>
              <a:latin typeface="Meiryo" panose="020B0604030504040204" pitchFamily="34" charset="-128"/>
              <a:ea typeface="Meiryo" panose="020B0604030504040204" pitchFamily="34" charset="-128"/>
            </a:endParaRPr>
          </a:p>
          <a:p>
            <a:r>
              <a:rPr lang="en-US" altLang="ja-JP" sz="900" dirty="0">
                <a:solidFill>
                  <a:schemeClr val="tx1">
                    <a:lumMod val="65000"/>
                    <a:lumOff val="35000"/>
                  </a:schemeClr>
                </a:solidFill>
                <a:latin typeface="Meiryo" panose="020B0604030504040204" pitchFamily="34" charset="-128"/>
                <a:ea typeface="Meiryo" panose="020B0604030504040204" pitchFamily="34" charset="-128"/>
              </a:rPr>
              <a:t>					</a:t>
            </a:r>
            <a:r>
              <a:rPr lang="ja-JP" altLang="ja-JP" sz="900" dirty="0">
                <a:solidFill>
                  <a:schemeClr val="tx1">
                    <a:lumMod val="65000"/>
                    <a:lumOff val="35000"/>
                  </a:schemeClr>
                </a:solidFill>
                <a:latin typeface="Meiryo" panose="020B0604030504040204" pitchFamily="34" charset="-128"/>
                <a:ea typeface="Meiryo" panose="020B0604030504040204" pitchFamily="34" charset="-128"/>
              </a:rPr>
              <a:t>私が、</a:t>
            </a:r>
            <a:r>
              <a:rPr lang="en-US" altLang="ja-JP" sz="900" dirty="0">
                <a:solidFill>
                  <a:schemeClr val="tx1">
                    <a:lumMod val="65000"/>
                    <a:lumOff val="35000"/>
                  </a:schemeClr>
                </a:solidFill>
                <a:latin typeface="Meiryo" panose="020B0604030504040204" pitchFamily="34" charset="-128"/>
                <a:ea typeface="Meiryo" panose="020B0604030504040204" pitchFamily="34" charset="-128"/>
              </a:rPr>
              <a:t>UP</a:t>
            </a:r>
            <a:r>
              <a:rPr lang="ja-JP" altLang="ja-JP" sz="900" dirty="0">
                <a:solidFill>
                  <a:schemeClr val="tx1">
                    <a:lumMod val="65000"/>
                    <a:lumOff val="35000"/>
                  </a:schemeClr>
                </a:solidFill>
                <a:latin typeface="Meiryo" panose="020B0604030504040204" pitchFamily="34" charset="-128"/>
                <a:ea typeface="Meiryo" panose="020B0604030504040204" pitchFamily="34" charset="-128"/>
              </a:rPr>
              <a:t>で痛感したことは、</a:t>
            </a:r>
            <a:r>
              <a:rPr lang="en-US" altLang="ja-JP" sz="900" dirty="0">
                <a:solidFill>
                  <a:schemeClr val="tx1">
                    <a:lumMod val="65000"/>
                    <a:lumOff val="35000"/>
                  </a:schemeClr>
                </a:solidFill>
                <a:latin typeface="Meiryo" panose="020B0604030504040204" pitchFamily="34" charset="-128"/>
                <a:ea typeface="Meiryo" panose="020B0604030504040204" pitchFamily="34" charset="-128"/>
              </a:rPr>
              <a:t>What can I help you? </a:t>
            </a:r>
            <a:r>
              <a:rPr lang="ja-JP" altLang="ja-JP" sz="900" dirty="0">
                <a:solidFill>
                  <a:schemeClr val="tx1">
                    <a:lumMod val="65000"/>
                    <a:lumOff val="35000"/>
                  </a:schemeClr>
                </a:solidFill>
                <a:latin typeface="Meiryo" panose="020B0604030504040204" pitchFamily="34" charset="-128"/>
                <a:ea typeface="Meiryo" panose="020B0604030504040204" pitchFamily="34" charset="-128"/>
              </a:rPr>
              <a:t>とか</a:t>
            </a:r>
            <a:r>
              <a:rPr lang="en-US" altLang="ja-JP" sz="900" dirty="0">
                <a:solidFill>
                  <a:schemeClr val="tx1">
                    <a:lumMod val="65000"/>
                    <a:lumOff val="35000"/>
                  </a:schemeClr>
                </a:solidFill>
                <a:latin typeface="Meiryo" panose="020B0604030504040204" pitchFamily="34" charset="-128"/>
                <a:ea typeface="Meiryo" panose="020B0604030504040204" pitchFamily="34" charset="-128"/>
              </a:rPr>
              <a:t>Can I 					teach Origami to him? </a:t>
            </a:r>
            <a:r>
              <a:rPr lang="ja-JP" altLang="ja-JP" sz="900" dirty="0">
                <a:solidFill>
                  <a:schemeClr val="tx1">
                    <a:lumMod val="65000"/>
                    <a:lumOff val="35000"/>
                  </a:schemeClr>
                </a:solidFill>
                <a:latin typeface="Meiryo" panose="020B0604030504040204" pitchFamily="34" charset="-128"/>
                <a:ea typeface="Meiryo" panose="020B0604030504040204" pitchFamily="34" charset="-128"/>
              </a:rPr>
              <a:t>など、積極的に手伝うことがとても重要</a:t>
            </a:r>
            <a:r>
              <a:rPr lang="en-US" altLang="ja-JP" sz="900" dirty="0">
                <a:solidFill>
                  <a:schemeClr val="tx1">
                    <a:lumMod val="65000"/>
                    <a:lumOff val="35000"/>
                  </a:schemeClr>
                </a:solidFill>
                <a:latin typeface="Meiryo" panose="020B0604030504040204" pitchFamily="34" charset="-128"/>
                <a:ea typeface="Meiryo" panose="020B0604030504040204" pitchFamily="34" charset="-128"/>
              </a:rPr>
              <a:t>					</a:t>
            </a:r>
            <a:r>
              <a:rPr lang="ja-JP" altLang="ja-JP" sz="900" dirty="0">
                <a:solidFill>
                  <a:schemeClr val="tx1">
                    <a:lumMod val="65000"/>
                    <a:lumOff val="35000"/>
                  </a:schemeClr>
                </a:solidFill>
                <a:latin typeface="Meiryo" panose="020B0604030504040204" pitchFamily="34" charset="-128"/>
                <a:ea typeface="Meiryo" panose="020B0604030504040204" pitchFamily="34" charset="-128"/>
              </a:rPr>
              <a:t>だということです。そうでないと、見学だけになってしまいます。</a:t>
            </a:r>
            <a:r>
              <a:rPr lang="en-US" altLang="ja-JP" sz="900" dirty="0">
                <a:solidFill>
                  <a:schemeClr val="tx1">
                    <a:lumMod val="65000"/>
                    <a:lumOff val="35000"/>
                  </a:schemeClr>
                </a:solidFill>
                <a:latin typeface="Meiryo" panose="020B0604030504040204" pitchFamily="34" charset="-128"/>
                <a:ea typeface="Meiryo" panose="020B0604030504040204" pitchFamily="34" charset="-128"/>
              </a:rPr>
              <a:t>					No.</a:t>
            </a:r>
            <a:r>
              <a:rPr lang="ja-JP" altLang="ja-JP" sz="900" dirty="0">
                <a:solidFill>
                  <a:schemeClr val="tx1">
                    <a:lumMod val="65000"/>
                    <a:lumOff val="35000"/>
                  </a:schemeClr>
                </a:solidFill>
                <a:latin typeface="Meiryo" panose="020B0604030504040204" pitchFamily="34" charset="-128"/>
                <a:ea typeface="Meiryo" panose="020B0604030504040204" pitchFamily="34" charset="-128"/>
              </a:rPr>
              <a:t>と返ってくることも多いですが、次第に医療スタッフに手伝い</a:t>
            </a:r>
            <a:r>
              <a:rPr lang="en-US" altLang="ja-JP" sz="900" dirty="0">
                <a:solidFill>
                  <a:schemeClr val="tx1">
                    <a:lumMod val="65000"/>
                    <a:lumOff val="35000"/>
                  </a:schemeClr>
                </a:solidFill>
                <a:latin typeface="Meiryo" panose="020B0604030504040204" pitchFamily="34" charset="-128"/>
                <a:ea typeface="Meiryo" panose="020B0604030504040204" pitchFamily="34" charset="-128"/>
              </a:rPr>
              <a:t>					</a:t>
            </a:r>
            <a:r>
              <a:rPr lang="ja-JP" altLang="ja-JP" sz="900" dirty="0">
                <a:solidFill>
                  <a:schemeClr val="tx1">
                    <a:lumMod val="65000"/>
                    <a:lumOff val="35000"/>
                  </a:schemeClr>
                </a:solidFill>
                <a:latin typeface="Meiryo" panose="020B0604030504040204" pitchFamily="34" charset="-128"/>
                <a:ea typeface="Meiryo" panose="020B0604030504040204" pitchFamily="34" charset="-128"/>
              </a:rPr>
              <a:t>を頼まれる回数が増えていきました。これは、これから</a:t>
            </a:r>
            <a:r>
              <a:rPr lang="en-US" altLang="ja-JP" sz="900" dirty="0">
                <a:solidFill>
                  <a:schemeClr val="tx1">
                    <a:lumMod val="65000"/>
                    <a:lumOff val="35000"/>
                  </a:schemeClr>
                </a:solidFill>
                <a:latin typeface="Meiryo" panose="020B0604030504040204" pitchFamily="34" charset="-128"/>
                <a:ea typeface="Meiryo" panose="020B0604030504040204" pitchFamily="34" charset="-128"/>
              </a:rPr>
              <a:t>UP</a:t>
            </a:r>
            <a:r>
              <a:rPr lang="ja-JP" altLang="ja-JP" sz="900" dirty="0">
                <a:solidFill>
                  <a:schemeClr val="tx1">
                    <a:lumMod val="65000"/>
                    <a:lumOff val="35000"/>
                  </a:schemeClr>
                </a:solidFill>
                <a:latin typeface="Meiryo" panose="020B0604030504040204" pitchFamily="34" charset="-128"/>
                <a:ea typeface="Meiryo" panose="020B0604030504040204" pitchFamily="34" charset="-128"/>
              </a:rPr>
              <a:t>ボランティアに参加する人に、一番伝えたいことです。</a:t>
            </a:r>
          </a:p>
          <a:p>
            <a:endParaRPr lang="en-US" altLang="ja-JP" sz="900" dirty="0">
              <a:solidFill>
                <a:schemeClr val="tx1">
                  <a:lumMod val="65000"/>
                  <a:lumOff val="35000"/>
                </a:schemeClr>
              </a:solidFill>
              <a:latin typeface="Meiryo" panose="020B0604030504040204" pitchFamily="34" charset="-128"/>
              <a:ea typeface="Meiryo" panose="020B0604030504040204" pitchFamily="34" charset="-128"/>
            </a:endParaRPr>
          </a:p>
          <a:p>
            <a:r>
              <a:rPr lang="ja-JP" altLang="ja-JP" sz="900" dirty="0">
                <a:solidFill>
                  <a:schemeClr val="tx1">
                    <a:lumMod val="65000"/>
                    <a:lumOff val="35000"/>
                  </a:schemeClr>
                </a:solidFill>
                <a:latin typeface="Meiryo" panose="020B0604030504040204" pitchFamily="34" charset="-128"/>
                <a:ea typeface="Meiryo" panose="020B0604030504040204" pitchFamily="34" charset="-128"/>
              </a:rPr>
              <a:t>私は</a:t>
            </a:r>
            <a:r>
              <a:rPr lang="en-US" altLang="ja-JP" sz="900" dirty="0">
                <a:solidFill>
                  <a:schemeClr val="tx1">
                    <a:lumMod val="65000"/>
                    <a:lumOff val="35000"/>
                  </a:schemeClr>
                </a:solidFill>
                <a:latin typeface="Meiryo" panose="020B0604030504040204" pitchFamily="34" charset="-128"/>
                <a:ea typeface="Meiryo" panose="020B0604030504040204" pitchFamily="34" charset="-128"/>
              </a:rPr>
              <a:t>UP</a:t>
            </a:r>
            <a:r>
              <a:rPr lang="ja-JP" altLang="ja-JP" sz="900" dirty="0">
                <a:solidFill>
                  <a:schemeClr val="tx1">
                    <a:lumMod val="65000"/>
                    <a:lumOff val="35000"/>
                  </a:schemeClr>
                </a:solidFill>
                <a:latin typeface="Meiryo" panose="020B0604030504040204" pitchFamily="34" charset="-128"/>
                <a:ea typeface="Meiryo" panose="020B0604030504040204" pitchFamily="34" charset="-128"/>
              </a:rPr>
              <a:t>で沢山のミスをしました。例えば、スタッフにおもちゃを持ってくるように頼まれたのに、違うのを持って行ったり、折り紙を教える時に、子供に「チューリップとアイスクリームとどっちを作りたい？」と聞いて、アイスクリームと言われたにもかかわらず、チューリップの作り方を教えてしまったり、子供と遊ぶのに夢中になってしまって、スタッフに、そこから立ち去るように言われたり、などなど、色々なミスをしました。でも、たとえミスをしたからといって、私の積極性が否定されることはありませんでした。だから、</a:t>
            </a:r>
            <a:r>
              <a:rPr lang="ja-JP" altLang="ja-JP" sz="900" b="1" dirty="0">
                <a:solidFill>
                  <a:schemeClr val="tx1">
                    <a:lumMod val="65000"/>
                    <a:lumOff val="35000"/>
                  </a:schemeClr>
                </a:solidFill>
                <a:latin typeface="Meiryo" panose="020B0604030504040204" pitchFamily="34" charset="-128"/>
                <a:ea typeface="Meiryo" panose="020B0604030504040204" pitchFamily="34" charset="-128"/>
              </a:rPr>
              <a:t>失敗を恐れてはいけません！</a:t>
            </a:r>
            <a:endParaRPr lang="en-US" altLang="ja-JP" sz="900" b="1" dirty="0">
              <a:solidFill>
                <a:schemeClr val="tx1">
                  <a:lumMod val="65000"/>
                  <a:lumOff val="35000"/>
                </a:schemeClr>
              </a:solidFill>
              <a:latin typeface="Meiryo" panose="020B0604030504040204" pitchFamily="34" charset="-128"/>
              <a:ea typeface="Meiryo" panose="020B0604030504040204" pitchFamily="34" charset="-128"/>
            </a:endParaRPr>
          </a:p>
          <a:p>
            <a:endParaRPr lang="ja-JP" altLang="ja-JP" sz="900" dirty="0">
              <a:solidFill>
                <a:schemeClr val="tx1">
                  <a:lumMod val="65000"/>
                  <a:lumOff val="35000"/>
                </a:schemeClr>
              </a:solidFill>
              <a:latin typeface="Meiryo" panose="020B0604030504040204" pitchFamily="34" charset="-128"/>
              <a:ea typeface="Meiryo" panose="020B0604030504040204" pitchFamily="34" charset="-128"/>
            </a:endParaRPr>
          </a:p>
          <a:p>
            <a:r>
              <a:rPr lang="ja-JP" altLang="ja-JP" sz="900" dirty="0">
                <a:solidFill>
                  <a:schemeClr val="tx1">
                    <a:lumMod val="65000"/>
                    <a:lumOff val="35000"/>
                  </a:schemeClr>
                </a:solidFill>
                <a:latin typeface="Meiryo" panose="020B0604030504040204" pitchFamily="34" charset="-128"/>
                <a:ea typeface="Meiryo" panose="020B0604030504040204" pitchFamily="34" charset="-128"/>
              </a:rPr>
              <a:t>あと、子供に接する時は、絶対に</a:t>
            </a:r>
            <a:r>
              <a:rPr lang="ja-JP" altLang="ja-JP" sz="900" b="1" dirty="0">
                <a:solidFill>
                  <a:schemeClr val="tx1">
                    <a:lumMod val="65000"/>
                    <a:lumOff val="35000"/>
                  </a:schemeClr>
                </a:solidFill>
                <a:latin typeface="Meiryo" panose="020B0604030504040204" pitchFamily="34" charset="-128"/>
                <a:ea typeface="Meiryo" panose="020B0604030504040204" pitchFamily="34" charset="-128"/>
              </a:rPr>
              <a:t>笑顔</a:t>
            </a:r>
            <a:r>
              <a:rPr lang="ja-JP" altLang="ja-JP" sz="900" dirty="0">
                <a:solidFill>
                  <a:schemeClr val="tx1">
                    <a:lumMod val="65000"/>
                    <a:lumOff val="35000"/>
                  </a:schemeClr>
                </a:solidFill>
                <a:latin typeface="Meiryo" panose="020B0604030504040204" pitchFamily="34" charset="-128"/>
                <a:ea typeface="Meiryo" panose="020B0604030504040204" pitchFamily="34" charset="-128"/>
              </a:rPr>
              <a:t>を忘れてはいけません。子供と目が合った時には、手を振ってあげたり、</a:t>
            </a:r>
            <a:r>
              <a:rPr lang="en-US" altLang="ja-JP" sz="900" dirty="0">
                <a:solidFill>
                  <a:schemeClr val="tx1">
                    <a:lumMod val="65000"/>
                    <a:lumOff val="35000"/>
                  </a:schemeClr>
                </a:solidFill>
                <a:latin typeface="Meiryo" panose="020B0604030504040204" pitchFamily="34" charset="-128"/>
                <a:ea typeface="Meiryo" panose="020B0604030504040204" pitchFamily="34" charset="-128"/>
              </a:rPr>
              <a:t>Hi !</a:t>
            </a:r>
            <a:r>
              <a:rPr lang="ja-JP" altLang="ja-JP" sz="900" dirty="0">
                <a:solidFill>
                  <a:schemeClr val="tx1">
                    <a:lumMod val="65000"/>
                    <a:lumOff val="35000"/>
                  </a:schemeClr>
                </a:solidFill>
                <a:latin typeface="Meiryo" panose="020B0604030504040204" pitchFamily="34" charset="-128"/>
                <a:ea typeface="Meiryo" panose="020B0604030504040204" pitchFamily="34" charset="-128"/>
              </a:rPr>
              <a:t>と</a:t>
            </a:r>
            <a:r>
              <a:rPr lang="ja-JP" altLang="en-US" sz="900" dirty="0">
                <a:solidFill>
                  <a:schemeClr val="tx1">
                    <a:lumMod val="65000"/>
                    <a:lumOff val="35000"/>
                  </a:schemeClr>
                </a:solidFill>
                <a:latin typeface="Meiryo" panose="020B0604030504040204" pitchFamily="34" charset="-128"/>
                <a:ea typeface="Meiryo" panose="020B0604030504040204" pitchFamily="34" charset="-128"/>
              </a:rPr>
              <a:t>言</a:t>
            </a:r>
            <a:r>
              <a:rPr lang="ja-JP" altLang="ja-JP" sz="900" dirty="0">
                <a:solidFill>
                  <a:schemeClr val="tx1">
                    <a:lumMod val="65000"/>
                    <a:lumOff val="35000"/>
                  </a:schemeClr>
                </a:solidFill>
                <a:latin typeface="Meiryo" panose="020B0604030504040204" pitchFamily="34" charset="-128"/>
                <a:ea typeface="Meiryo" panose="020B0604030504040204" pitchFamily="34" charset="-128"/>
              </a:rPr>
              <a:t>ってあげることを忘れてはいけません。反応してくれないことも多いですが、私は、挨拶が子供達</a:t>
            </a:r>
            <a:r>
              <a:rPr lang="ja-JP" altLang="en-US" sz="900" dirty="0">
                <a:solidFill>
                  <a:schemeClr val="tx1">
                    <a:lumMod val="65000"/>
                    <a:lumOff val="35000"/>
                  </a:schemeClr>
                </a:solidFill>
                <a:latin typeface="Meiryo" panose="020B0604030504040204" pitchFamily="34" charset="-128"/>
                <a:ea typeface="Meiryo" panose="020B0604030504040204" pitchFamily="34" charset="-128"/>
              </a:rPr>
              <a:t>と</a:t>
            </a:r>
            <a:r>
              <a:rPr lang="ja-JP" altLang="ja-JP" sz="900" dirty="0">
                <a:solidFill>
                  <a:schemeClr val="tx1">
                    <a:lumMod val="65000"/>
                    <a:lumOff val="35000"/>
                  </a:schemeClr>
                </a:solidFill>
                <a:latin typeface="Meiryo" panose="020B0604030504040204" pitchFamily="34" charset="-128"/>
                <a:ea typeface="Meiryo" panose="020B0604030504040204" pitchFamily="34" charset="-128"/>
              </a:rPr>
              <a:t>仲良くなるためにとても重要なことだと思い</a:t>
            </a:r>
            <a:r>
              <a:rPr lang="ja-JP" altLang="ja-JP" sz="900" dirty="0">
                <a:solidFill>
                  <a:schemeClr val="tx1">
                    <a:lumMod val="65000"/>
                    <a:lumOff val="35000"/>
                  </a:schemeClr>
                </a:solidFill>
              </a:rPr>
              <a:t>ます</a:t>
            </a:r>
            <a:r>
              <a:rPr lang="ja-JP" altLang="ja-JP" dirty="0">
                <a:solidFill>
                  <a:schemeClr val="tx1">
                    <a:lumMod val="65000"/>
                    <a:lumOff val="35000"/>
                  </a:schemeClr>
                </a:solidFill>
              </a:rPr>
              <a:t>。</a:t>
            </a:r>
            <a:endParaRPr lang="en-US" altLang="ja-JP" sz="900" dirty="0">
              <a:solidFill>
                <a:schemeClr val="tx1">
                  <a:lumMod val="65000"/>
                  <a:lumOff val="35000"/>
                </a:schemeClr>
              </a:solidFill>
            </a:endParaRPr>
          </a:p>
          <a:p>
            <a:endParaRPr lang="en-US" altLang="ja-JP" sz="900" dirty="0">
              <a:solidFill>
                <a:schemeClr val="tx1">
                  <a:lumMod val="65000"/>
                  <a:lumOff val="35000"/>
                </a:schemeClr>
              </a:solidFill>
            </a:endParaRPr>
          </a:p>
          <a:p>
            <a:r>
              <a:rPr lang="en-US" altLang="ja-JP" sz="900" dirty="0">
                <a:solidFill>
                  <a:schemeClr val="tx1">
                    <a:lumMod val="65000"/>
                    <a:lumOff val="35000"/>
                  </a:schemeClr>
                </a:solidFill>
                <a:latin typeface="Meiryo" panose="020B0604030504040204" pitchFamily="34" charset="-128"/>
                <a:ea typeface="Meiryo" panose="020B0604030504040204" pitchFamily="34" charset="-128"/>
              </a:rPr>
              <a:t>2</a:t>
            </a:r>
            <a:r>
              <a:rPr lang="ja-JP" altLang="ja-JP" sz="900" dirty="0">
                <a:solidFill>
                  <a:schemeClr val="tx1">
                    <a:lumMod val="65000"/>
                    <a:lumOff val="35000"/>
                  </a:schemeClr>
                </a:solidFill>
                <a:latin typeface="Meiryo" panose="020B0604030504040204" pitchFamily="34" charset="-128"/>
                <a:ea typeface="Meiryo" panose="020B0604030504040204" pitchFamily="34" charset="-128"/>
              </a:rPr>
              <a:t>週目は、バイクキャンプに参加しました。バイクキャンプとは、四肢が不自由で自転車に乗れない子供たちに、自転車に乗れる様、教えてあげる</a:t>
            </a:r>
            <a:r>
              <a:rPr lang="en-US" altLang="ja-JP" sz="900" dirty="0">
                <a:solidFill>
                  <a:schemeClr val="tx1">
                    <a:lumMod val="65000"/>
                    <a:lumOff val="35000"/>
                  </a:schemeClr>
                </a:solidFill>
                <a:latin typeface="Meiryo" panose="020B0604030504040204" pitchFamily="34" charset="-128"/>
                <a:ea typeface="Meiryo" panose="020B0604030504040204" pitchFamily="34" charset="-128"/>
              </a:rPr>
              <a:t>1</a:t>
            </a:r>
            <a:r>
              <a:rPr lang="ja-JP" altLang="ja-JP" sz="900" dirty="0">
                <a:solidFill>
                  <a:schemeClr val="tx1">
                    <a:lumMod val="65000"/>
                    <a:lumOff val="35000"/>
                  </a:schemeClr>
                </a:solidFill>
                <a:latin typeface="Meiryo" panose="020B0604030504040204" pitchFamily="34" charset="-128"/>
                <a:ea typeface="Meiryo" panose="020B0604030504040204" pitchFamily="34" charset="-128"/>
              </a:rPr>
              <a:t>週間のプログラムです。主催は</a:t>
            </a:r>
            <a:r>
              <a:rPr lang="en-US" altLang="ja-JP" sz="900" dirty="0" err="1">
                <a:solidFill>
                  <a:schemeClr val="tx1">
                    <a:lumMod val="65000"/>
                    <a:lumOff val="35000"/>
                  </a:schemeClr>
                </a:solidFill>
                <a:latin typeface="Meiryo" panose="020B0604030504040204" pitchFamily="34" charset="-128"/>
                <a:ea typeface="Meiryo" panose="020B0604030504040204" pitchFamily="34" charset="-128"/>
              </a:rPr>
              <a:t>iCanShine</a:t>
            </a:r>
            <a:r>
              <a:rPr lang="ja-JP" altLang="ja-JP" sz="900" dirty="0">
                <a:solidFill>
                  <a:schemeClr val="tx1">
                    <a:lumMod val="65000"/>
                    <a:lumOff val="35000"/>
                  </a:schemeClr>
                </a:solidFill>
                <a:latin typeface="Meiryo" panose="020B0604030504040204" pitchFamily="34" charset="-128"/>
                <a:ea typeface="Meiryo" panose="020B0604030504040204" pitchFamily="34" charset="-128"/>
              </a:rPr>
              <a:t>という</a:t>
            </a:r>
            <a:r>
              <a:rPr lang="en-US" altLang="ja-JP" sz="900" dirty="0">
                <a:solidFill>
                  <a:schemeClr val="tx1">
                    <a:lumMod val="65000"/>
                    <a:lumOff val="35000"/>
                  </a:schemeClr>
                </a:solidFill>
                <a:latin typeface="Meiryo" panose="020B0604030504040204" pitchFamily="34" charset="-128"/>
                <a:ea typeface="Meiryo" panose="020B0604030504040204" pitchFamily="34" charset="-128"/>
              </a:rPr>
              <a:t>NPO</a:t>
            </a:r>
            <a:r>
              <a:rPr lang="ja-JP" altLang="ja-JP" sz="900" dirty="0">
                <a:solidFill>
                  <a:schemeClr val="tx1">
                    <a:lumMod val="65000"/>
                    <a:lumOff val="35000"/>
                  </a:schemeClr>
                </a:solidFill>
                <a:latin typeface="Meiryo" panose="020B0604030504040204" pitchFamily="34" charset="-128"/>
                <a:ea typeface="Meiryo" panose="020B0604030504040204" pitchFamily="34" charset="-128"/>
              </a:rPr>
              <a:t>で、それを</a:t>
            </a:r>
            <a:r>
              <a:rPr lang="en-US" altLang="ja-JP" sz="900" dirty="0">
                <a:solidFill>
                  <a:schemeClr val="tx1">
                    <a:lumMod val="65000"/>
                    <a:lumOff val="35000"/>
                  </a:schemeClr>
                </a:solidFill>
                <a:latin typeface="Meiryo" panose="020B0604030504040204" pitchFamily="34" charset="-128"/>
                <a:ea typeface="Meiryo" panose="020B0604030504040204" pitchFamily="34" charset="-128"/>
              </a:rPr>
              <a:t>UP</a:t>
            </a:r>
            <a:r>
              <a:rPr lang="ja-JP" altLang="ja-JP" sz="900" dirty="0">
                <a:solidFill>
                  <a:schemeClr val="tx1">
                    <a:lumMod val="65000"/>
                    <a:lumOff val="35000"/>
                  </a:schemeClr>
                </a:solidFill>
                <a:latin typeface="Meiryo" panose="020B0604030504040204" pitchFamily="34" charset="-128"/>
                <a:ea typeface="Meiryo" panose="020B0604030504040204" pitchFamily="34" charset="-128"/>
              </a:rPr>
              <a:t>と場所を提供してくれたアメリカ創価大学（</a:t>
            </a:r>
            <a:r>
              <a:rPr lang="en-US" altLang="ja-JP" sz="900" dirty="0">
                <a:solidFill>
                  <a:schemeClr val="tx1">
                    <a:lumMod val="65000"/>
                    <a:lumOff val="35000"/>
                  </a:schemeClr>
                </a:solidFill>
                <a:latin typeface="Meiryo" panose="020B0604030504040204" pitchFamily="34" charset="-128"/>
                <a:ea typeface="Meiryo" panose="020B0604030504040204" pitchFamily="34" charset="-128"/>
              </a:rPr>
              <a:t>SUA</a:t>
            </a:r>
            <a:r>
              <a:rPr lang="ja-JP" altLang="ja-JP" sz="900" dirty="0">
                <a:solidFill>
                  <a:schemeClr val="tx1">
                    <a:lumMod val="65000"/>
                    <a:lumOff val="35000"/>
                  </a:schemeClr>
                </a:solidFill>
                <a:latin typeface="Meiryo" panose="020B0604030504040204" pitchFamily="34" charset="-128"/>
                <a:ea typeface="Meiryo" panose="020B0604030504040204" pitchFamily="34" charset="-128"/>
              </a:rPr>
              <a:t>）の共催です。</a:t>
            </a:r>
            <a:r>
              <a:rPr lang="en-US" altLang="ja-JP" sz="900" dirty="0">
                <a:solidFill>
                  <a:schemeClr val="tx1">
                    <a:lumMod val="65000"/>
                    <a:lumOff val="35000"/>
                  </a:schemeClr>
                </a:solidFill>
                <a:latin typeface="Meiryo" panose="020B0604030504040204" pitchFamily="34" charset="-128"/>
                <a:ea typeface="Meiryo" panose="020B0604030504040204" pitchFamily="34" charset="-128"/>
              </a:rPr>
              <a:t>SUA</a:t>
            </a:r>
            <a:r>
              <a:rPr lang="ja-JP" altLang="ja-JP" sz="900" dirty="0">
                <a:solidFill>
                  <a:schemeClr val="tx1">
                    <a:lumMod val="65000"/>
                    <a:lumOff val="35000"/>
                  </a:schemeClr>
                </a:solidFill>
                <a:latin typeface="Meiryo" panose="020B0604030504040204" pitchFamily="34" charset="-128"/>
                <a:ea typeface="Meiryo" panose="020B0604030504040204" pitchFamily="34" charset="-128"/>
              </a:rPr>
              <a:t>の美しいキャンパスも最高の舞台装置でした。</a:t>
            </a:r>
          </a:p>
          <a:p>
            <a:endParaRPr lang="en-US" altLang="ja-JP" sz="900" dirty="0">
              <a:solidFill>
                <a:schemeClr val="tx1">
                  <a:lumMod val="65000"/>
                  <a:lumOff val="35000"/>
                </a:schemeClr>
              </a:solidFill>
              <a:latin typeface="Meiryo" panose="020B0604030504040204" pitchFamily="34" charset="-128"/>
              <a:ea typeface="Meiryo" panose="020B0604030504040204" pitchFamily="34" charset="-128"/>
            </a:endParaRPr>
          </a:p>
          <a:p>
            <a:r>
              <a:rPr lang="ja-JP" altLang="en-US" sz="900" dirty="0">
                <a:solidFill>
                  <a:schemeClr val="tx1">
                    <a:lumMod val="65000"/>
                    <a:lumOff val="35000"/>
                  </a:schemeClr>
                </a:solidFill>
                <a:latin typeface="Meiryo" panose="020B0604030504040204" pitchFamily="34" charset="-128"/>
                <a:ea typeface="Meiryo" panose="020B0604030504040204" pitchFamily="34" charset="-128"/>
              </a:rPr>
              <a:t>体験談の続きはホームページで　</a:t>
            </a:r>
            <a:r>
              <a:rPr lang="en-US" altLang="ja-JP" sz="900" dirty="0">
                <a:solidFill>
                  <a:schemeClr val="tx1">
                    <a:lumMod val="65000"/>
                    <a:lumOff val="35000"/>
                  </a:schemeClr>
                </a:solidFill>
                <a:hlinkClick r:id="rId4">
                  <a:extLst>
                    <a:ext uri="{A12FA001-AC4F-418D-AE19-62706E023703}">
                      <ahyp:hlinkClr xmlns:ahyp="http://schemas.microsoft.com/office/drawing/2018/hyperlinkcolor" val="tx"/>
                    </a:ext>
                  </a:extLst>
                </a:hlinkClick>
              </a:rPr>
              <a:t>http://weexchange.com/taikenki/volunteer2019/</a:t>
            </a:r>
            <a:endParaRPr lang="en-US" altLang="ja-JP" sz="900" dirty="0">
              <a:solidFill>
                <a:schemeClr val="tx1">
                  <a:lumMod val="65000"/>
                  <a:lumOff val="35000"/>
                </a:schemeClr>
              </a:solidFill>
              <a:latin typeface="Meiryo" panose="020B0604030504040204" pitchFamily="34" charset="-128"/>
              <a:ea typeface="Meiryo" panose="020B0604030504040204" pitchFamily="34" charset="-128"/>
            </a:endParaRPr>
          </a:p>
        </p:txBody>
      </p:sp>
      <p:pic>
        <p:nvPicPr>
          <p:cNvPr id="1036" name="Picture 12" descr="otoha61">
            <a:extLst>
              <a:ext uri="{FF2B5EF4-FFF2-40B4-BE49-F238E27FC236}">
                <a16:creationId xmlns:a16="http://schemas.microsoft.com/office/drawing/2014/main" id="{269D09BC-3683-497D-B983-2FC93F6CAD9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20400" y="-838200"/>
            <a:ext cx="1905000" cy="146685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otoha61">
            <a:extLst>
              <a:ext uri="{FF2B5EF4-FFF2-40B4-BE49-F238E27FC236}">
                <a16:creationId xmlns:a16="http://schemas.microsoft.com/office/drawing/2014/main" id="{D2EDF97E-01C1-4B58-B540-9E45FD02E3E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79888" y="4924464"/>
            <a:ext cx="1905000" cy="146685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person posing for the camera&#10;&#10;Description automatically generated">
            <a:extLst>
              <a:ext uri="{FF2B5EF4-FFF2-40B4-BE49-F238E27FC236}">
                <a16:creationId xmlns:a16="http://schemas.microsoft.com/office/drawing/2014/main" id="{CFAB3BDD-A50A-4BCA-9C7B-A4323DE97A5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5613" y="852068"/>
            <a:ext cx="1105741" cy="1227251"/>
          </a:xfrm>
          <a:prstGeom prst="rect">
            <a:avLst/>
          </a:prstGeom>
        </p:spPr>
      </p:pic>
      <p:sp>
        <p:nvSpPr>
          <p:cNvPr id="4" name="Rectangle 2">
            <a:extLst>
              <a:ext uri="{FF2B5EF4-FFF2-40B4-BE49-F238E27FC236}">
                <a16:creationId xmlns:a16="http://schemas.microsoft.com/office/drawing/2014/main" id="{022DEE4A-F861-40AD-BC42-14B57FF42DD7}"/>
              </a:ext>
            </a:extLst>
          </p:cNvPr>
          <p:cNvSpPr>
            <a:spLocks noChangeArrowheads="1"/>
          </p:cNvSpPr>
          <p:nvPr/>
        </p:nvSpPr>
        <p:spPr bwMode="auto">
          <a:xfrm>
            <a:off x="0" y="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pic>
        <p:nvPicPr>
          <p:cNvPr id="2049" name="Picture 5">
            <a:extLst>
              <a:ext uri="{FF2B5EF4-FFF2-40B4-BE49-F238E27FC236}">
                <a16:creationId xmlns:a16="http://schemas.microsoft.com/office/drawing/2014/main" id="{7FE3548B-A9F9-4556-854D-CDE673ADD2C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9974" y="2637014"/>
            <a:ext cx="2087030" cy="16928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76221BF1-73FC-4249-84EF-4B39A273EE92}"/>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25998" y="7098179"/>
            <a:ext cx="1702692" cy="1692800"/>
          </a:xfrm>
          <a:prstGeom prst="rect">
            <a:avLst/>
          </a:prstGeom>
          <a:noFill/>
          <a:ln>
            <a:noFill/>
          </a:ln>
        </p:spPr>
      </p:pic>
      <p:pic>
        <p:nvPicPr>
          <p:cNvPr id="18" name="Picture 17">
            <a:extLst>
              <a:ext uri="{FF2B5EF4-FFF2-40B4-BE49-F238E27FC236}">
                <a16:creationId xmlns:a16="http://schemas.microsoft.com/office/drawing/2014/main" id="{3DA23BF9-5F38-4273-8728-CE4F4AD4A04E}"/>
              </a:ext>
            </a:extLst>
          </p:cNvPr>
          <p:cNvPicPr/>
          <p:nvPr/>
        </p:nvPicPr>
        <p:blipFill>
          <a:blip r:embed="rId9">
            <a:extLst>
              <a:ext uri="{28A0092B-C50C-407E-A947-70E740481C1C}">
                <a14:useLocalDpi xmlns:a14="http://schemas.microsoft.com/office/drawing/2010/main" val="0"/>
              </a:ext>
            </a:extLst>
          </a:blip>
          <a:srcRect/>
          <a:stretch>
            <a:fillRect/>
          </a:stretch>
        </p:blipFill>
        <p:spPr bwMode="auto">
          <a:xfrm>
            <a:off x="2619690" y="7098179"/>
            <a:ext cx="2611585" cy="1692800"/>
          </a:xfrm>
          <a:prstGeom prst="rect">
            <a:avLst/>
          </a:prstGeom>
          <a:noFill/>
          <a:ln>
            <a:noFill/>
          </a:ln>
        </p:spPr>
      </p:pic>
      <p:sp>
        <p:nvSpPr>
          <p:cNvPr id="19" name="Rectangle 18">
            <a:extLst>
              <a:ext uri="{FF2B5EF4-FFF2-40B4-BE49-F238E27FC236}">
                <a16:creationId xmlns:a16="http://schemas.microsoft.com/office/drawing/2014/main" id="{A609A551-BB2A-401B-A112-707A32A2EB91}"/>
              </a:ext>
            </a:extLst>
          </p:cNvPr>
          <p:cNvSpPr/>
          <p:nvPr/>
        </p:nvSpPr>
        <p:spPr>
          <a:xfrm>
            <a:off x="5254460" y="8266488"/>
            <a:ext cx="1218889" cy="230832"/>
          </a:xfrm>
          <a:prstGeom prst="rect">
            <a:avLst/>
          </a:prstGeom>
        </p:spPr>
        <p:txBody>
          <a:bodyPr wrap="square">
            <a:spAutoFit/>
          </a:bodyPr>
          <a:lstStyle/>
          <a:p>
            <a:pPr>
              <a:spcBef>
                <a:spcPts val="70"/>
              </a:spcBef>
              <a:spcAft>
                <a:spcPts val="0"/>
              </a:spcAft>
            </a:pPr>
            <a:r>
              <a:rPr lang="en-US" altLang="ja-JP" sz="900" dirty="0">
                <a:latin typeface="Meiryo" panose="020B0604030504040204" pitchFamily="34" charset="-128"/>
                <a:ea typeface="Meiryo" panose="020B0604030504040204" pitchFamily="34" charset="-128"/>
                <a:cs typeface="Meiryo" panose="020B0604030504040204" pitchFamily="34" charset="-128"/>
              </a:rPr>
              <a:t>Bike Camp</a:t>
            </a:r>
            <a:r>
              <a:rPr lang="ja-JP" altLang="en-US" sz="900" dirty="0">
                <a:latin typeface="Meiryo" panose="020B0604030504040204" pitchFamily="34" charset="-128"/>
                <a:ea typeface="Meiryo" panose="020B0604030504040204" pitchFamily="34" charset="-128"/>
                <a:cs typeface="Meiryo" panose="020B0604030504040204" pitchFamily="34" charset="-128"/>
              </a:rPr>
              <a:t>の様子</a:t>
            </a:r>
            <a:r>
              <a:rPr lang="en-US" altLang="ja-JP" sz="900" dirty="0">
                <a:latin typeface="Meiryo" panose="020B0604030504040204" pitchFamily="34" charset="-128"/>
                <a:ea typeface="Meiryo" panose="020B0604030504040204" pitchFamily="34" charset="-128"/>
                <a:cs typeface="Meiryo" panose="020B0604030504040204" pitchFamily="34" charset="-128"/>
              </a:rPr>
              <a:t> </a:t>
            </a:r>
            <a:endParaRPr lang="ja-JP" altLang="ja-JP" sz="900" dirty="0">
              <a:latin typeface="Meiryo" panose="020B0604030504040204" pitchFamily="34" charset="-128"/>
              <a:ea typeface="Meiryo" panose="020B0604030504040204" pitchFamily="34" charset="-128"/>
              <a:cs typeface="Meiryo" panose="020B0604030504040204" pitchFamily="34" charset="-128"/>
            </a:endParaRPr>
          </a:p>
        </p:txBody>
      </p:sp>
    </p:spTree>
    <p:extLst>
      <p:ext uri="{BB962C8B-B14F-4D97-AF65-F5344CB8AC3E}">
        <p14:creationId xmlns:p14="http://schemas.microsoft.com/office/powerpoint/2010/main" val="5071911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625998" y="710614"/>
            <a:ext cx="5712491" cy="6531"/>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851023" y="255480"/>
            <a:ext cx="3262432" cy="461665"/>
          </a:xfrm>
          <a:prstGeom prst="rect">
            <a:avLst/>
          </a:prstGeom>
          <a:noFill/>
        </p:spPr>
        <p:txBody>
          <a:bodyPr wrap="none" rtlCol="0">
            <a:spAutoFit/>
          </a:bodyPr>
          <a:lstStyle/>
          <a:p>
            <a:pPr algn="ctr"/>
            <a:r>
              <a:rPr kumimoji="1" lang="ja-JP" altLang="en-US" sz="2400" b="1" dirty="0">
                <a:solidFill>
                  <a:schemeClr val="tx1">
                    <a:lumMod val="65000"/>
                    <a:lumOff val="35000"/>
                  </a:schemeClr>
                </a:solidFill>
                <a:latin typeface="Meiryo" panose="020B0604030504040204" pitchFamily="34" charset="-128"/>
                <a:ea typeface="Meiryo" panose="020B0604030504040204" pitchFamily="34" charset="-128"/>
              </a:rPr>
              <a:t>前田音羽さんの体験談</a:t>
            </a:r>
            <a:endParaRPr kumimoji="1" lang="en-US" altLang="ja-JP" sz="2400" b="1" dirty="0">
              <a:solidFill>
                <a:schemeClr val="tx1">
                  <a:lumMod val="65000"/>
                  <a:lumOff val="35000"/>
                </a:schemeClr>
              </a:solidFill>
              <a:latin typeface="Meiryo" panose="020B0604030504040204" pitchFamily="34" charset="-128"/>
              <a:ea typeface="Meiryo" panose="020B0604030504040204" pitchFamily="34" charset="-128"/>
            </a:endParaRPr>
          </a:p>
        </p:txBody>
      </p:sp>
      <p:sp>
        <p:nvSpPr>
          <p:cNvPr id="5" name="Rectangle 4">
            <a:extLst>
              <a:ext uri="{FF2B5EF4-FFF2-40B4-BE49-F238E27FC236}">
                <a16:creationId xmlns:a16="http://schemas.microsoft.com/office/drawing/2014/main" id="{DE0EB469-9E3E-4A89-87F0-D4B98B8370B1}"/>
              </a:ext>
            </a:extLst>
          </p:cNvPr>
          <p:cNvSpPr/>
          <p:nvPr/>
        </p:nvSpPr>
        <p:spPr>
          <a:xfrm>
            <a:off x="1613489" y="929565"/>
            <a:ext cx="4623989" cy="923330"/>
          </a:xfrm>
          <a:prstGeom prst="rect">
            <a:avLst/>
          </a:prstGeom>
        </p:spPr>
        <p:txBody>
          <a:bodyPr wrap="square">
            <a:spAutoFit/>
          </a:bodyPr>
          <a:lstStyle/>
          <a:p>
            <a:r>
              <a:rPr lang="en-US" altLang="ja-JP" sz="900" b="1" dirty="0">
                <a:solidFill>
                  <a:schemeClr val="tx1">
                    <a:lumMod val="65000"/>
                    <a:lumOff val="35000"/>
                  </a:schemeClr>
                </a:solidFill>
                <a:latin typeface="Meiryo" panose="020B0604030504040204" pitchFamily="34" charset="-128"/>
                <a:ea typeface="Meiryo" panose="020B0604030504040204" pitchFamily="34" charset="-128"/>
              </a:rPr>
              <a:t>2018</a:t>
            </a:r>
            <a:r>
              <a:rPr lang="ja-JP" altLang="en-US" sz="900" b="1" dirty="0">
                <a:solidFill>
                  <a:schemeClr val="tx1">
                    <a:lumMod val="65000"/>
                    <a:lumOff val="35000"/>
                  </a:schemeClr>
                </a:solidFill>
                <a:latin typeface="Meiryo" panose="020B0604030504040204" pitchFamily="34" charset="-128"/>
                <a:ea typeface="Meiryo" panose="020B0604030504040204" pitchFamily="34" charset="-128"/>
              </a:rPr>
              <a:t>年、トビタテ留学 </a:t>
            </a:r>
            <a:r>
              <a:rPr lang="en-US" altLang="ja-JP" sz="900" b="1" dirty="0">
                <a:solidFill>
                  <a:schemeClr val="tx1">
                    <a:lumMod val="65000"/>
                    <a:lumOff val="35000"/>
                  </a:schemeClr>
                </a:solidFill>
                <a:latin typeface="Meiryo" panose="020B0604030504040204" pitchFamily="34" charset="-128"/>
                <a:ea typeface="Meiryo" panose="020B0604030504040204" pitchFamily="34" charset="-128"/>
              </a:rPr>
              <a:t>UCP</a:t>
            </a:r>
            <a:r>
              <a:rPr lang="ja-JP" altLang="en-US" sz="900" b="1" dirty="0">
                <a:solidFill>
                  <a:schemeClr val="tx1">
                    <a:lumMod val="65000"/>
                    <a:lumOff val="35000"/>
                  </a:schemeClr>
                </a:solidFill>
                <a:latin typeface="Meiryo" panose="020B0604030504040204" pitchFamily="34" charset="-128"/>
                <a:ea typeface="Meiryo" panose="020B0604030504040204" pitchFamily="34" charset="-128"/>
              </a:rPr>
              <a:t>で医療ボランティア</a:t>
            </a:r>
          </a:p>
          <a:p>
            <a:r>
              <a:rPr lang="ja-JP" altLang="en-US" sz="900" b="1" dirty="0">
                <a:solidFill>
                  <a:schemeClr val="tx1">
                    <a:lumMod val="65000"/>
                    <a:lumOff val="35000"/>
                  </a:schemeClr>
                </a:solidFill>
                <a:latin typeface="Meiryo" panose="020B0604030504040204" pitchFamily="34" charset="-128"/>
                <a:ea typeface="Meiryo" panose="020B0604030504040204" pitchFamily="34" charset="-128"/>
              </a:rPr>
              <a:t>前田　音羽さん（札幌市出身）</a:t>
            </a:r>
          </a:p>
          <a:p>
            <a:r>
              <a:rPr lang="ja-JP" altLang="en-US" sz="900" dirty="0">
                <a:solidFill>
                  <a:schemeClr val="tx1">
                    <a:lumMod val="65000"/>
                    <a:lumOff val="35000"/>
                  </a:schemeClr>
                </a:solidFill>
                <a:latin typeface="Meiryo" panose="020B0604030504040204" pitchFamily="34" charset="-128"/>
                <a:ea typeface="Meiryo" panose="020B0604030504040204" pitchFamily="34" charset="-128"/>
              </a:rPr>
              <a:t>私は幼い頃から習っているフィギュアスケートで、中学生時代に二度大きな怪我をし、フィギュアスケートを思い切り出来ず悔しい思いをしたこと、その休養中に養護学校でボランティアをさせて頂いたことからリハビリの大切さを知り、将来はパラリンピックを支える医療スタッフを志しています。</a:t>
            </a:r>
            <a:endParaRPr lang="ja-JP" altLang="en-US" sz="900" b="0" i="0" dirty="0">
              <a:solidFill>
                <a:schemeClr val="tx1">
                  <a:lumMod val="65000"/>
                  <a:lumOff val="35000"/>
                </a:schemeClr>
              </a:solidFill>
              <a:effectLst/>
              <a:latin typeface="Meiryo" panose="020B0604030504040204" pitchFamily="34" charset="-128"/>
              <a:ea typeface="Meiryo" panose="020B0604030504040204" pitchFamily="34" charset="-128"/>
            </a:endParaRPr>
          </a:p>
        </p:txBody>
      </p:sp>
      <p:pic>
        <p:nvPicPr>
          <p:cNvPr id="1032" name="Picture 8" descr="otoha71">
            <a:extLst>
              <a:ext uri="{FF2B5EF4-FFF2-40B4-BE49-F238E27FC236}">
                <a16:creationId xmlns:a16="http://schemas.microsoft.com/office/drawing/2014/main" id="{1AED8820-A5CC-4735-91DC-17908231AB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982" y="825359"/>
            <a:ext cx="1064739" cy="1064739"/>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132D7DE0-D90C-4D5E-A17B-102E9717037C}"/>
              </a:ext>
            </a:extLst>
          </p:cNvPr>
          <p:cNvSpPr/>
          <p:nvPr/>
        </p:nvSpPr>
        <p:spPr>
          <a:xfrm>
            <a:off x="476982" y="1998312"/>
            <a:ext cx="5861506" cy="3831818"/>
          </a:xfrm>
          <a:prstGeom prst="rect">
            <a:avLst/>
          </a:prstGeom>
        </p:spPr>
        <p:txBody>
          <a:bodyPr wrap="square">
            <a:spAutoFit/>
          </a:bodyPr>
          <a:lstStyle/>
          <a:p>
            <a:r>
              <a:rPr lang="ja-JP" altLang="en-US" sz="900" dirty="0">
                <a:solidFill>
                  <a:schemeClr val="tx1">
                    <a:lumMod val="65000"/>
                    <a:lumOff val="35000"/>
                  </a:schemeClr>
                </a:solidFill>
                <a:latin typeface="Meiryo" panose="020B0604030504040204" pitchFamily="34" charset="-128"/>
                <a:ea typeface="Meiryo" panose="020B0604030504040204" pitchFamily="34" charset="-128"/>
              </a:rPr>
              <a:t>この夏、文部科学省が推奨しているトビタテ！留学</a:t>
            </a:r>
            <a:r>
              <a:rPr lang="en-US" altLang="ja-JP" sz="900" dirty="0">
                <a:solidFill>
                  <a:schemeClr val="tx1">
                    <a:lumMod val="65000"/>
                    <a:lumOff val="35000"/>
                  </a:schemeClr>
                </a:solidFill>
                <a:latin typeface="Meiryo" panose="020B0604030504040204" pitchFamily="34" charset="-128"/>
                <a:ea typeface="Meiryo" panose="020B0604030504040204" pitchFamily="34" charset="-128"/>
              </a:rPr>
              <a:t>JAPAN</a:t>
            </a:r>
            <a:r>
              <a:rPr lang="ja-JP" altLang="en-US" sz="900" dirty="0">
                <a:solidFill>
                  <a:schemeClr val="tx1">
                    <a:lumMod val="65000"/>
                    <a:lumOff val="35000"/>
                  </a:schemeClr>
                </a:solidFill>
                <a:latin typeface="Meiryo" panose="020B0604030504040204" pitchFamily="34" charset="-128"/>
                <a:ea typeface="Meiryo" panose="020B0604030504040204" pitchFamily="34" charset="-128"/>
              </a:rPr>
              <a:t>の派遣生として、アメリカ カルフォルニア州 アーバイン市にある、障がいを持つ子ども達のリハビリをする専門施設</a:t>
            </a:r>
            <a:r>
              <a:rPr lang="en-US" altLang="ja-JP" sz="900" dirty="0">
                <a:solidFill>
                  <a:schemeClr val="tx1">
                    <a:lumMod val="65000"/>
                    <a:lumOff val="35000"/>
                  </a:schemeClr>
                </a:solidFill>
                <a:latin typeface="Meiryo" panose="020B0604030504040204" pitchFamily="34" charset="-128"/>
                <a:ea typeface="Meiryo" panose="020B0604030504040204" pitchFamily="34" charset="-128"/>
              </a:rPr>
              <a:t>UP of Orange County </a:t>
            </a:r>
            <a:r>
              <a:rPr lang="ja-JP" altLang="en-US" sz="900" dirty="0">
                <a:solidFill>
                  <a:schemeClr val="tx1">
                    <a:lumMod val="65000"/>
                    <a:lumOff val="35000"/>
                  </a:schemeClr>
                </a:solidFill>
                <a:latin typeface="Meiryo" panose="020B0604030504040204" pitchFamily="34" charset="-128"/>
                <a:ea typeface="Meiryo" panose="020B0604030504040204" pitchFamily="34" charset="-128"/>
              </a:rPr>
              <a:t>で、</a:t>
            </a:r>
            <a:r>
              <a:rPr lang="en-US" altLang="ja-JP" sz="900" dirty="0">
                <a:solidFill>
                  <a:schemeClr val="tx1">
                    <a:lumMod val="65000"/>
                    <a:lumOff val="35000"/>
                  </a:schemeClr>
                </a:solidFill>
                <a:latin typeface="Meiryo" panose="020B0604030504040204" pitchFamily="34" charset="-128"/>
                <a:ea typeface="Meiryo" panose="020B0604030504040204" pitchFamily="34" charset="-128"/>
              </a:rPr>
              <a:t>2</a:t>
            </a:r>
            <a:r>
              <a:rPr lang="ja-JP" altLang="en-US" sz="900" dirty="0">
                <a:solidFill>
                  <a:schemeClr val="tx1">
                    <a:lumMod val="65000"/>
                    <a:lumOff val="35000"/>
                  </a:schemeClr>
                </a:solidFill>
                <a:latin typeface="Meiryo" panose="020B0604030504040204" pitchFamily="34" charset="-128"/>
                <a:ea typeface="Meiryo" panose="020B0604030504040204" pitchFamily="34" charset="-128"/>
              </a:rPr>
              <a:t>週間ボランティアさせて頂きました。</a:t>
            </a:r>
            <a:endParaRPr lang="en-US" altLang="ja-JP" sz="900" dirty="0">
              <a:solidFill>
                <a:schemeClr val="tx1">
                  <a:lumMod val="65000"/>
                  <a:lumOff val="35000"/>
                </a:schemeClr>
              </a:solidFill>
              <a:latin typeface="Meiryo" panose="020B0604030504040204" pitchFamily="34" charset="-128"/>
              <a:ea typeface="Meiryo" panose="020B0604030504040204" pitchFamily="34" charset="-128"/>
            </a:endParaRPr>
          </a:p>
          <a:p>
            <a:endParaRPr lang="en-US" altLang="ja-JP" sz="900" dirty="0">
              <a:solidFill>
                <a:schemeClr val="tx1">
                  <a:lumMod val="65000"/>
                  <a:lumOff val="35000"/>
                </a:schemeClr>
              </a:solidFill>
              <a:latin typeface="Meiryo" panose="020B0604030504040204" pitchFamily="34" charset="-128"/>
              <a:ea typeface="Meiryo" panose="020B0604030504040204" pitchFamily="34" charset="-128"/>
            </a:endParaRPr>
          </a:p>
          <a:p>
            <a:r>
              <a:rPr lang="ja-JP" altLang="en-US" sz="900" dirty="0">
                <a:solidFill>
                  <a:schemeClr val="tx1">
                    <a:lumMod val="65000"/>
                    <a:lumOff val="35000"/>
                  </a:schemeClr>
                </a:solidFill>
                <a:latin typeface="Meiryo" panose="020B0604030504040204" pitchFamily="34" charset="-128"/>
                <a:ea typeface="Meiryo" panose="020B0604030504040204" pitchFamily="34" charset="-128"/>
              </a:rPr>
              <a:t>手配は全て</a:t>
            </a:r>
            <a:r>
              <a:rPr lang="en-US" altLang="ja-JP" sz="900" dirty="0">
                <a:solidFill>
                  <a:schemeClr val="tx1">
                    <a:lumMod val="65000"/>
                    <a:lumOff val="35000"/>
                  </a:schemeClr>
                </a:solidFill>
                <a:latin typeface="Meiryo" panose="020B0604030504040204" pitchFamily="34" charset="-128"/>
                <a:ea typeface="Meiryo" panose="020B0604030504040204" pitchFamily="34" charset="-128"/>
              </a:rPr>
              <a:t>IGE</a:t>
            </a:r>
            <a:r>
              <a:rPr lang="ja-JP" altLang="en-US" sz="900" dirty="0">
                <a:solidFill>
                  <a:schemeClr val="tx1">
                    <a:lumMod val="65000"/>
                    <a:lumOff val="35000"/>
                  </a:schemeClr>
                </a:solidFill>
                <a:latin typeface="Meiryo" panose="020B0604030504040204" pitchFamily="34" charset="-128"/>
                <a:ea typeface="Meiryo" panose="020B0604030504040204" pitchFamily="34" charset="-128"/>
              </a:rPr>
              <a:t>にお任せしました。</a:t>
            </a:r>
            <a:r>
              <a:rPr lang="en-US" altLang="ja-JP" sz="900" dirty="0">
                <a:solidFill>
                  <a:schemeClr val="tx1">
                    <a:lumMod val="65000"/>
                    <a:lumOff val="35000"/>
                  </a:schemeClr>
                </a:solidFill>
                <a:latin typeface="Meiryo" panose="020B0604030504040204" pitchFamily="34" charset="-128"/>
                <a:ea typeface="Meiryo" panose="020B0604030504040204" pitchFamily="34" charset="-128"/>
              </a:rPr>
              <a:t>IGE</a:t>
            </a:r>
            <a:r>
              <a:rPr lang="ja-JP" altLang="en-US" sz="900" dirty="0">
                <a:solidFill>
                  <a:schemeClr val="tx1">
                    <a:lumMod val="65000"/>
                    <a:lumOff val="35000"/>
                  </a:schemeClr>
                </a:solidFill>
                <a:latin typeface="Meiryo" panose="020B0604030504040204" pitchFamily="34" charset="-128"/>
                <a:ea typeface="Meiryo" panose="020B0604030504040204" pitchFamily="34" charset="-128"/>
              </a:rPr>
              <a:t>はアメリカに本社があり、複雑な書類提出も全て日本語でサポートをしてくださいました。また、高校生の医療ボランティアの受け入れ先は珍しいので、実績のある</a:t>
            </a:r>
            <a:r>
              <a:rPr lang="en-US" altLang="ja-JP" sz="900" dirty="0">
                <a:solidFill>
                  <a:schemeClr val="tx1">
                    <a:lumMod val="65000"/>
                    <a:lumOff val="35000"/>
                  </a:schemeClr>
                </a:solidFill>
                <a:latin typeface="Meiryo" panose="020B0604030504040204" pitchFamily="34" charset="-128"/>
                <a:ea typeface="Meiryo" panose="020B0604030504040204" pitchFamily="34" charset="-128"/>
              </a:rPr>
              <a:t>IGE</a:t>
            </a:r>
            <a:r>
              <a:rPr lang="ja-JP" altLang="en-US" sz="900" dirty="0">
                <a:solidFill>
                  <a:schemeClr val="tx1">
                    <a:lumMod val="65000"/>
                    <a:lumOff val="35000"/>
                  </a:schemeClr>
                </a:solidFill>
                <a:latin typeface="Meiryo" panose="020B0604030504040204" pitchFamily="34" charset="-128"/>
                <a:ea typeface="Meiryo" panose="020B0604030504040204" pitchFamily="34" charset="-128"/>
              </a:rPr>
              <a:t>でのサポートは本当に心強かったです。</a:t>
            </a:r>
            <a:endParaRPr lang="en-US" altLang="ja-JP" sz="900" dirty="0">
              <a:solidFill>
                <a:schemeClr val="tx1">
                  <a:lumMod val="65000"/>
                  <a:lumOff val="35000"/>
                </a:schemeClr>
              </a:solidFill>
              <a:latin typeface="Meiryo" panose="020B0604030504040204" pitchFamily="34" charset="-128"/>
              <a:ea typeface="Meiryo" panose="020B0604030504040204" pitchFamily="34" charset="-128"/>
            </a:endParaRPr>
          </a:p>
          <a:p>
            <a:endParaRPr lang="ja-JP" altLang="en-US" sz="900" dirty="0">
              <a:solidFill>
                <a:schemeClr val="tx1">
                  <a:lumMod val="65000"/>
                  <a:lumOff val="35000"/>
                </a:schemeClr>
              </a:solidFill>
              <a:latin typeface="Meiryo" panose="020B0604030504040204" pitchFamily="34" charset="-128"/>
              <a:ea typeface="Meiryo" panose="020B0604030504040204" pitchFamily="34" charset="-128"/>
            </a:endParaRPr>
          </a:p>
          <a:p>
            <a:r>
              <a:rPr lang="en-US" altLang="ja-JP" sz="900" dirty="0">
                <a:solidFill>
                  <a:schemeClr val="tx1">
                    <a:lumMod val="65000"/>
                    <a:lumOff val="35000"/>
                  </a:schemeClr>
                </a:solidFill>
                <a:latin typeface="Meiryo" panose="020B0604030504040204" pitchFamily="34" charset="-128"/>
                <a:ea typeface="Meiryo" panose="020B0604030504040204" pitchFamily="34" charset="-128"/>
              </a:rPr>
              <a:t>1</a:t>
            </a:r>
            <a:r>
              <a:rPr lang="ja-JP" altLang="en-US" sz="900" dirty="0">
                <a:solidFill>
                  <a:schemeClr val="tx1">
                    <a:lumMod val="65000"/>
                    <a:lumOff val="35000"/>
                  </a:schemeClr>
                </a:solidFill>
                <a:latin typeface="Meiryo" panose="020B0604030504040204" pitchFamily="34" charset="-128"/>
                <a:ea typeface="Meiryo" panose="020B0604030504040204" pitchFamily="34" charset="-128"/>
              </a:rPr>
              <a:t>週目は午前中に</a:t>
            </a:r>
            <a:r>
              <a:rPr lang="en-US" altLang="ja-JP" sz="900" dirty="0">
                <a:solidFill>
                  <a:schemeClr val="tx1">
                    <a:lumMod val="65000"/>
                    <a:lumOff val="35000"/>
                  </a:schemeClr>
                </a:solidFill>
                <a:latin typeface="Meiryo" panose="020B0604030504040204" pitchFamily="34" charset="-128"/>
                <a:ea typeface="Meiryo" panose="020B0604030504040204" pitchFamily="34" charset="-128"/>
              </a:rPr>
              <a:t>AOI College of school</a:t>
            </a:r>
            <a:r>
              <a:rPr lang="ja-JP" altLang="en-US" sz="900" dirty="0">
                <a:solidFill>
                  <a:schemeClr val="tx1">
                    <a:lumMod val="65000"/>
                    <a:lumOff val="35000"/>
                  </a:schemeClr>
                </a:solidFill>
                <a:latin typeface="Meiryo" panose="020B0604030504040204" pitchFamily="34" charset="-128"/>
                <a:ea typeface="Meiryo" panose="020B0604030504040204" pitchFamily="34" charset="-128"/>
              </a:rPr>
              <a:t>で本場の英語レッスンを受講しました。午後は</a:t>
            </a:r>
            <a:r>
              <a:rPr lang="en-US" altLang="ja-JP" sz="900" dirty="0">
                <a:solidFill>
                  <a:schemeClr val="tx1">
                    <a:lumMod val="65000"/>
                    <a:lumOff val="35000"/>
                  </a:schemeClr>
                </a:solidFill>
                <a:latin typeface="Meiryo" panose="020B0604030504040204" pitchFamily="34" charset="-128"/>
                <a:ea typeface="Meiryo" panose="020B0604030504040204" pitchFamily="34" charset="-128"/>
              </a:rPr>
              <a:t>UP</a:t>
            </a:r>
            <a:r>
              <a:rPr lang="ja-JP" altLang="en-US" sz="900" dirty="0">
                <a:solidFill>
                  <a:schemeClr val="tx1">
                    <a:lumMod val="65000"/>
                    <a:lumOff val="35000"/>
                  </a:schemeClr>
                </a:solidFill>
                <a:latin typeface="Meiryo" panose="020B0604030504040204" pitchFamily="34" charset="-128"/>
                <a:ea typeface="Meiryo" panose="020B0604030504040204" pitchFamily="34" charset="-128"/>
              </a:rPr>
              <a:t>で翌週の</a:t>
            </a:r>
            <a:r>
              <a:rPr lang="en-US" altLang="ja-JP" sz="900" dirty="0">
                <a:solidFill>
                  <a:schemeClr val="tx1">
                    <a:lumMod val="65000"/>
                    <a:lumOff val="35000"/>
                  </a:schemeClr>
                </a:solidFill>
                <a:latin typeface="Meiryo" panose="020B0604030504040204" pitchFamily="34" charset="-128"/>
                <a:ea typeface="Meiryo" panose="020B0604030504040204" pitchFamily="34" charset="-128"/>
              </a:rPr>
              <a:t>Bike camp</a:t>
            </a:r>
            <a:r>
              <a:rPr lang="ja-JP" altLang="en-US" sz="900" dirty="0">
                <a:solidFill>
                  <a:schemeClr val="tx1">
                    <a:lumMod val="65000"/>
                    <a:lumOff val="35000"/>
                  </a:schemeClr>
                </a:solidFill>
                <a:latin typeface="Meiryo" panose="020B0604030504040204" pitchFamily="34" charset="-128"/>
                <a:ea typeface="Meiryo" panose="020B0604030504040204" pitchFamily="34" charset="-128"/>
              </a:rPr>
              <a:t>に向けての準備をしました。実際に子どもたちと直接触れ合うことはできませんでしたが、面接のときに私の想いを真剣に聞き、持参した日本の伝承玩具に興味を持って頂けたことは本当に良い機会でした。</a:t>
            </a:r>
          </a:p>
          <a:p>
            <a:r>
              <a:rPr lang="en-US" altLang="ja-JP" sz="900" dirty="0">
                <a:solidFill>
                  <a:schemeClr val="tx1">
                    <a:lumMod val="65000"/>
                    <a:lumOff val="35000"/>
                  </a:schemeClr>
                </a:solidFill>
                <a:latin typeface="Meiryo" panose="020B0604030504040204" pitchFamily="34" charset="-128"/>
                <a:ea typeface="Meiryo" panose="020B0604030504040204" pitchFamily="34" charset="-128"/>
              </a:rPr>
              <a:t>2</a:t>
            </a:r>
            <a:r>
              <a:rPr lang="ja-JP" altLang="en-US" sz="900" dirty="0">
                <a:solidFill>
                  <a:schemeClr val="tx1">
                    <a:lumMod val="65000"/>
                    <a:lumOff val="35000"/>
                  </a:schemeClr>
                </a:solidFill>
                <a:latin typeface="Meiryo" panose="020B0604030504040204" pitchFamily="34" charset="-128"/>
                <a:ea typeface="Meiryo" panose="020B0604030504040204" pitchFamily="34" charset="-128"/>
              </a:rPr>
              <a:t>週目は実際に</a:t>
            </a:r>
            <a:r>
              <a:rPr lang="en-US" altLang="ja-JP" sz="900" dirty="0">
                <a:solidFill>
                  <a:schemeClr val="tx1">
                    <a:lumMod val="65000"/>
                    <a:lumOff val="35000"/>
                  </a:schemeClr>
                </a:solidFill>
                <a:latin typeface="Meiryo" panose="020B0604030504040204" pitchFamily="34" charset="-128"/>
                <a:ea typeface="Meiryo" panose="020B0604030504040204" pitchFamily="34" charset="-128"/>
              </a:rPr>
              <a:t>Bike camp</a:t>
            </a:r>
            <a:r>
              <a:rPr lang="ja-JP" altLang="en-US" sz="900" dirty="0">
                <a:solidFill>
                  <a:schemeClr val="tx1">
                    <a:lumMod val="65000"/>
                    <a:lumOff val="35000"/>
                  </a:schemeClr>
                </a:solidFill>
                <a:latin typeface="Meiryo" panose="020B0604030504040204" pitchFamily="34" charset="-128"/>
                <a:ea typeface="Meiryo" panose="020B0604030504040204" pitchFamily="34" charset="-128"/>
              </a:rPr>
              <a:t>という障がいを持つ子どもたちが</a:t>
            </a:r>
            <a:r>
              <a:rPr lang="en-US" altLang="ja-JP" sz="900" dirty="0">
                <a:solidFill>
                  <a:schemeClr val="tx1">
                    <a:lumMod val="65000"/>
                    <a:lumOff val="35000"/>
                  </a:schemeClr>
                </a:solidFill>
                <a:latin typeface="Meiryo" panose="020B0604030504040204" pitchFamily="34" charset="-128"/>
                <a:ea typeface="Meiryo" panose="020B0604030504040204" pitchFamily="34" charset="-128"/>
              </a:rPr>
              <a:t>1</a:t>
            </a:r>
            <a:r>
              <a:rPr lang="ja-JP" altLang="en-US" sz="900" dirty="0">
                <a:solidFill>
                  <a:schemeClr val="tx1">
                    <a:lumMod val="65000"/>
                    <a:lumOff val="35000"/>
                  </a:schemeClr>
                </a:solidFill>
                <a:latin typeface="Meiryo" panose="020B0604030504040204" pitchFamily="34" charset="-128"/>
                <a:ea typeface="Meiryo" panose="020B0604030504040204" pitchFamily="34" charset="-128"/>
              </a:rPr>
              <a:t>人で自転車に乗れるようにサポートするプログラムに学生ボランティアとして参加させて頂きました。</a:t>
            </a:r>
            <a:endParaRPr lang="en-US" altLang="ja-JP" sz="900" dirty="0">
              <a:solidFill>
                <a:schemeClr val="tx1">
                  <a:lumMod val="65000"/>
                  <a:lumOff val="35000"/>
                </a:schemeClr>
              </a:solidFill>
              <a:latin typeface="Meiryo" panose="020B0604030504040204" pitchFamily="34" charset="-128"/>
              <a:ea typeface="Meiryo" panose="020B0604030504040204" pitchFamily="34" charset="-128"/>
            </a:endParaRPr>
          </a:p>
          <a:p>
            <a:endParaRPr lang="en-US" altLang="ja-JP" sz="900" dirty="0">
              <a:solidFill>
                <a:schemeClr val="tx1">
                  <a:lumMod val="65000"/>
                  <a:lumOff val="35000"/>
                </a:schemeClr>
              </a:solidFill>
              <a:latin typeface="Meiryo" panose="020B0604030504040204" pitchFamily="34" charset="-128"/>
              <a:ea typeface="Meiryo" panose="020B0604030504040204" pitchFamily="34" charset="-128"/>
            </a:endParaRPr>
          </a:p>
          <a:p>
            <a:r>
              <a:rPr lang="en-US" altLang="ja-JP" sz="900" dirty="0">
                <a:solidFill>
                  <a:schemeClr val="tx1">
                    <a:lumMod val="65000"/>
                    <a:lumOff val="35000"/>
                  </a:schemeClr>
                </a:solidFill>
                <a:latin typeface="Meiryo" panose="020B0604030504040204" pitchFamily="34" charset="-128"/>
                <a:ea typeface="Meiryo" panose="020B0604030504040204" pitchFamily="34" charset="-128"/>
              </a:rPr>
              <a:t>Bike Camp</a:t>
            </a:r>
            <a:r>
              <a:rPr lang="ja-JP" altLang="en-US" sz="900" dirty="0">
                <a:solidFill>
                  <a:schemeClr val="tx1">
                    <a:lumMod val="65000"/>
                    <a:lumOff val="35000"/>
                  </a:schemeClr>
                </a:solidFill>
                <a:latin typeface="Meiryo" panose="020B0604030504040204" pitchFamily="34" charset="-128"/>
                <a:ea typeface="Meiryo" panose="020B0604030504040204" pitchFamily="34" charset="-128"/>
              </a:rPr>
              <a:t>は</a:t>
            </a:r>
            <a:r>
              <a:rPr lang="en-US" altLang="ja-JP" sz="900" dirty="0">
                <a:solidFill>
                  <a:schemeClr val="tx1">
                    <a:lumMod val="65000"/>
                    <a:lumOff val="35000"/>
                  </a:schemeClr>
                </a:solidFill>
                <a:latin typeface="Meiryo" panose="020B0604030504040204" pitchFamily="34" charset="-128"/>
                <a:ea typeface="Meiryo" panose="020B0604030504040204" pitchFamily="34" charset="-128"/>
              </a:rPr>
              <a:t>5</a:t>
            </a:r>
            <a:r>
              <a:rPr lang="ja-JP" altLang="en-US" sz="900" dirty="0">
                <a:solidFill>
                  <a:schemeClr val="tx1">
                    <a:lumMod val="65000"/>
                    <a:lumOff val="35000"/>
                  </a:schemeClr>
                </a:solidFill>
                <a:latin typeface="Meiryo" panose="020B0604030504040204" pitchFamily="34" charset="-128"/>
                <a:ea typeface="Meiryo" panose="020B0604030504040204" pitchFamily="34" charset="-128"/>
              </a:rPr>
              <a:t>日間の日程で</a:t>
            </a:r>
            <a:r>
              <a:rPr lang="en-US" altLang="ja-JP" sz="900" dirty="0">
                <a:solidFill>
                  <a:schemeClr val="tx1">
                    <a:lumMod val="65000"/>
                    <a:lumOff val="35000"/>
                  </a:schemeClr>
                </a:solidFill>
                <a:latin typeface="Meiryo" panose="020B0604030504040204" pitchFamily="34" charset="-128"/>
                <a:ea typeface="Meiryo" panose="020B0604030504040204" pitchFamily="34" charset="-128"/>
              </a:rPr>
              <a:t>1</a:t>
            </a:r>
            <a:r>
              <a:rPr lang="ja-JP" altLang="en-US" sz="900" dirty="0">
                <a:solidFill>
                  <a:schemeClr val="tx1">
                    <a:lumMod val="65000"/>
                    <a:lumOff val="35000"/>
                  </a:schemeClr>
                </a:solidFill>
                <a:latin typeface="Meiryo" panose="020B0604030504040204" pitchFamily="34" charset="-128"/>
                <a:ea typeface="Meiryo" panose="020B0604030504040204" pitchFamily="34" charset="-128"/>
              </a:rPr>
              <a:t>日に</a:t>
            </a:r>
            <a:r>
              <a:rPr lang="en-US" altLang="ja-JP" sz="900" dirty="0">
                <a:solidFill>
                  <a:schemeClr val="tx1">
                    <a:lumMod val="65000"/>
                    <a:lumOff val="35000"/>
                  </a:schemeClr>
                </a:solidFill>
                <a:latin typeface="Meiryo" panose="020B0604030504040204" pitchFamily="34" charset="-128"/>
                <a:ea typeface="Meiryo" panose="020B0604030504040204" pitchFamily="34" charset="-128"/>
              </a:rPr>
              <a:t>5</a:t>
            </a:r>
            <a:r>
              <a:rPr lang="ja-JP" altLang="en-US" sz="900" dirty="0">
                <a:solidFill>
                  <a:schemeClr val="tx1">
                    <a:lumMod val="65000"/>
                    <a:lumOff val="35000"/>
                  </a:schemeClr>
                </a:solidFill>
                <a:latin typeface="Meiryo" panose="020B0604030504040204" pitchFamily="34" charset="-128"/>
                <a:ea typeface="Meiryo" panose="020B0604030504040204" pitchFamily="34" charset="-128"/>
              </a:rPr>
              <a:t>セッションあり、</a:t>
            </a:r>
            <a:r>
              <a:rPr lang="en-US" altLang="ja-JP" sz="900" dirty="0">
                <a:solidFill>
                  <a:schemeClr val="tx1">
                    <a:lumMod val="65000"/>
                    <a:lumOff val="35000"/>
                  </a:schemeClr>
                </a:solidFill>
                <a:latin typeface="Meiryo" panose="020B0604030504040204" pitchFamily="34" charset="-128"/>
                <a:ea typeface="Meiryo" panose="020B0604030504040204" pitchFamily="34" charset="-128"/>
              </a:rPr>
              <a:t>1</a:t>
            </a:r>
            <a:r>
              <a:rPr lang="ja-JP" altLang="en-US" sz="900" dirty="0">
                <a:solidFill>
                  <a:schemeClr val="tx1">
                    <a:lumMod val="65000"/>
                    <a:lumOff val="35000"/>
                  </a:schemeClr>
                </a:solidFill>
                <a:latin typeface="Meiryo" panose="020B0604030504040204" pitchFamily="34" charset="-128"/>
                <a:ea typeface="Meiryo" panose="020B0604030504040204" pitchFamily="34" charset="-128"/>
              </a:rPr>
              <a:t>セッションに</a:t>
            </a:r>
            <a:r>
              <a:rPr lang="en-US" altLang="ja-JP" sz="900" dirty="0">
                <a:solidFill>
                  <a:schemeClr val="tx1">
                    <a:lumMod val="65000"/>
                    <a:lumOff val="35000"/>
                  </a:schemeClr>
                </a:solidFill>
                <a:latin typeface="Meiryo" panose="020B0604030504040204" pitchFamily="34" charset="-128"/>
                <a:ea typeface="Meiryo" panose="020B0604030504040204" pitchFamily="34" charset="-128"/>
              </a:rPr>
              <a:t>8</a:t>
            </a:r>
            <a:r>
              <a:rPr lang="ja-JP" altLang="en-US" sz="900" dirty="0">
                <a:solidFill>
                  <a:schemeClr val="tx1">
                    <a:lumMod val="65000"/>
                    <a:lumOff val="35000"/>
                  </a:schemeClr>
                </a:solidFill>
                <a:latin typeface="Meiryo" panose="020B0604030504040204" pitchFamily="34" charset="-128"/>
                <a:ea typeface="Meiryo" panose="020B0604030504040204" pitchFamily="34" charset="-128"/>
              </a:rPr>
              <a:t>名、計</a:t>
            </a:r>
            <a:r>
              <a:rPr lang="en-US" altLang="ja-JP" sz="900" dirty="0">
                <a:solidFill>
                  <a:schemeClr val="tx1">
                    <a:lumMod val="65000"/>
                    <a:lumOff val="35000"/>
                  </a:schemeClr>
                </a:solidFill>
                <a:latin typeface="Meiryo" panose="020B0604030504040204" pitchFamily="34" charset="-128"/>
                <a:ea typeface="Meiryo" panose="020B0604030504040204" pitchFamily="34" charset="-128"/>
              </a:rPr>
              <a:t>40</a:t>
            </a:r>
            <a:r>
              <a:rPr lang="ja-JP" altLang="en-US" sz="900" dirty="0">
                <a:solidFill>
                  <a:schemeClr val="tx1">
                    <a:lumMod val="65000"/>
                    <a:lumOff val="35000"/>
                  </a:schemeClr>
                </a:solidFill>
                <a:latin typeface="Meiryo" panose="020B0604030504040204" pitchFamily="34" charset="-128"/>
                <a:ea typeface="Meiryo" panose="020B0604030504040204" pitchFamily="34" charset="-128"/>
              </a:rPr>
              <a:t>名の子どもたちが参加しました。</a:t>
            </a:r>
            <a:r>
              <a:rPr lang="en-US" altLang="ja-JP" sz="900" dirty="0">
                <a:solidFill>
                  <a:schemeClr val="tx1">
                    <a:lumMod val="65000"/>
                    <a:lumOff val="35000"/>
                  </a:schemeClr>
                </a:solidFill>
                <a:latin typeface="Meiryo" panose="020B0604030504040204" pitchFamily="34" charset="-128"/>
                <a:ea typeface="Meiryo" panose="020B0604030504040204" pitchFamily="34" charset="-128"/>
              </a:rPr>
              <a:t>1</a:t>
            </a:r>
            <a:r>
              <a:rPr lang="ja-JP" altLang="en-US" sz="900" dirty="0">
                <a:solidFill>
                  <a:schemeClr val="tx1">
                    <a:lumMod val="65000"/>
                    <a:lumOff val="35000"/>
                  </a:schemeClr>
                </a:solidFill>
                <a:latin typeface="Meiryo" panose="020B0604030504040204" pitchFamily="34" charset="-128"/>
                <a:ea typeface="Meiryo" panose="020B0604030504040204" pitchFamily="34" charset="-128"/>
              </a:rPr>
              <a:t>人の子どもに</a:t>
            </a:r>
            <a:r>
              <a:rPr lang="en-US" altLang="ja-JP" sz="900" dirty="0">
                <a:solidFill>
                  <a:schemeClr val="tx1">
                    <a:lumMod val="65000"/>
                    <a:lumOff val="35000"/>
                  </a:schemeClr>
                </a:solidFill>
                <a:latin typeface="Meiryo" panose="020B0604030504040204" pitchFamily="34" charset="-128"/>
                <a:ea typeface="Meiryo" panose="020B0604030504040204" pitchFamily="34" charset="-128"/>
              </a:rPr>
              <a:t>2</a:t>
            </a:r>
            <a:r>
              <a:rPr lang="ja-JP" altLang="en-US" sz="900" dirty="0">
                <a:solidFill>
                  <a:schemeClr val="tx1">
                    <a:lumMod val="65000"/>
                    <a:lumOff val="35000"/>
                  </a:schemeClr>
                </a:solidFill>
                <a:latin typeface="Meiryo" panose="020B0604030504040204" pitchFamily="34" charset="-128"/>
                <a:ea typeface="Meiryo" panose="020B0604030504040204" pitchFamily="34" charset="-128"/>
              </a:rPr>
              <a:t>～</a:t>
            </a:r>
            <a:r>
              <a:rPr lang="en-US" altLang="ja-JP" sz="900" dirty="0">
                <a:solidFill>
                  <a:schemeClr val="tx1">
                    <a:lumMod val="65000"/>
                    <a:lumOff val="35000"/>
                  </a:schemeClr>
                </a:solidFill>
                <a:latin typeface="Meiryo" panose="020B0604030504040204" pitchFamily="34" charset="-128"/>
                <a:ea typeface="Meiryo" panose="020B0604030504040204" pitchFamily="34" charset="-128"/>
              </a:rPr>
              <a:t>3</a:t>
            </a:r>
            <a:r>
              <a:rPr lang="ja-JP" altLang="en-US" sz="900" dirty="0">
                <a:solidFill>
                  <a:schemeClr val="tx1">
                    <a:lumMod val="65000"/>
                    <a:lumOff val="35000"/>
                  </a:schemeClr>
                </a:solidFill>
                <a:latin typeface="Meiryo" panose="020B0604030504040204" pitchFamily="34" charset="-128"/>
                <a:ea typeface="Meiryo" panose="020B0604030504040204" pitchFamily="34" charset="-128"/>
              </a:rPr>
              <a:t>人のボランティアが付き添い、指導は </a:t>
            </a:r>
            <a:r>
              <a:rPr lang="en-US" altLang="ja-JP" sz="900" dirty="0" err="1">
                <a:solidFill>
                  <a:schemeClr val="tx1">
                    <a:lumMod val="65000"/>
                    <a:lumOff val="35000"/>
                  </a:schemeClr>
                </a:solidFill>
                <a:latin typeface="Meiryo" panose="020B0604030504040204" pitchFamily="34" charset="-128"/>
                <a:ea typeface="Meiryo" panose="020B0604030504040204" pitchFamily="34" charset="-128"/>
              </a:rPr>
              <a:t>iCan</a:t>
            </a:r>
            <a:r>
              <a:rPr lang="en-US" altLang="ja-JP" sz="900" dirty="0">
                <a:solidFill>
                  <a:schemeClr val="tx1">
                    <a:lumMod val="65000"/>
                    <a:lumOff val="35000"/>
                  </a:schemeClr>
                </a:solidFill>
                <a:latin typeface="Meiryo" panose="020B0604030504040204" pitchFamily="34" charset="-128"/>
                <a:ea typeface="Meiryo" panose="020B0604030504040204" pitchFamily="34" charset="-128"/>
              </a:rPr>
              <a:t> Shine</a:t>
            </a:r>
            <a:r>
              <a:rPr lang="ja-JP" altLang="en-US" sz="900" dirty="0">
                <a:solidFill>
                  <a:schemeClr val="tx1">
                    <a:lumMod val="65000"/>
                    <a:lumOff val="35000"/>
                  </a:schemeClr>
                </a:solidFill>
                <a:latin typeface="Meiryo" panose="020B0604030504040204" pitchFamily="34" charset="-128"/>
                <a:ea typeface="Meiryo" panose="020B0604030504040204" pitchFamily="34" charset="-128"/>
              </a:rPr>
              <a:t>という団体が行います。この団体は他にも</a:t>
            </a:r>
            <a:r>
              <a:rPr lang="en-US" altLang="ja-JP" sz="900" dirty="0" err="1">
                <a:solidFill>
                  <a:schemeClr val="tx1">
                    <a:lumMod val="65000"/>
                    <a:lumOff val="35000"/>
                  </a:schemeClr>
                </a:solidFill>
                <a:latin typeface="Meiryo" panose="020B0604030504040204" pitchFamily="34" charset="-128"/>
                <a:ea typeface="Meiryo" panose="020B0604030504040204" pitchFamily="34" charset="-128"/>
              </a:rPr>
              <a:t>iCan</a:t>
            </a:r>
            <a:r>
              <a:rPr lang="en-US" altLang="ja-JP" sz="900" dirty="0">
                <a:solidFill>
                  <a:schemeClr val="tx1">
                    <a:lumMod val="65000"/>
                    <a:lumOff val="35000"/>
                  </a:schemeClr>
                </a:solidFill>
                <a:latin typeface="Meiryo" panose="020B0604030504040204" pitchFamily="34" charset="-128"/>
                <a:ea typeface="Meiryo" panose="020B0604030504040204" pitchFamily="34" charset="-128"/>
              </a:rPr>
              <a:t> Dance</a:t>
            </a:r>
            <a:r>
              <a:rPr lang="ja-JP" altLang="en-US" sz="900" dirty="0">
                <a:solidFill>
                  <a:schemeClr val="tx1">
                    <a:lumMod val="65000"/>
                    <a:lumOff val="35000"/>
                  </a:schemeClr>
                </a:solidFill>
                <a:latin typeface="Meiryo" panose="020B0604030504040204" pitchFamily="34" charset="-128"/>
                <a:ea typeface="Meiryo" panose="020B0604030504040204" pitchFamily="34" charset="-128"/>
              </a:rPr>
              <a:t>や</a:t>
            </a:r>
            <a:r>
              <a:rPr lang="en-US" altLang="ja-JP" sz="900" dirty="0" err="1">
                <a:solidFill>
                  <a:schemeClr val="tx1">
                    <a:lumMod val="65000"/>
                    <a:lumOff val="35000"/>
                  </a:schemeClr>
                </a:solidFill>
                <a:latin typeface="Meiryo" panose="020B0604030504040204" pitchFamily="34" charset="-128"/>
                <a:ea typeface="Meiryo" panose="020B0604030504040204" pitchFamily="34" charset="-128"/>
              </a:rPr>
              <a:t>iCan</a:t>
            </a:r>
            <a:r>
              <a:rPr lang="en-US" altLang="ja-JP" sz="900" dirty="0">
                <a:solidFill>
                  <a:schemeClr val="tx1">
                    <a:lumMod val="65000"/>
                    <a:lumOff val="35000"/>
                  </a:schemeClr>
                </a:solidFill>
                <a:latin typeface="Meiryo" panose="020B0604030504040204" pitchFamily="34" charset="-128"/>
                <a:ea typeface="Meiryo" panose="020B0604030504040204" pitchFamily="34" charset="-128"/>
              </a:rPr>
              <a:t> Swim</a:t>
            </a:r>
            <a:r>
              <a:rPr lang="ja-JP" altLang="en-US" sz="900" dirty="0">
                <a:solidFill>
                  <a:schemeClr val="tx1">
                    <a:lumMod val="65000"/>
                    <a:lumOff val="35000"/>
                  </a:schemeClr>
                </a:solidFill>
                <a:latin typeface="Meiryo" panose="020B0604030504040204" pitchFamily="34" charset="-128"/>
                <a:ea typeface="Meiryo" panose="020B0604030504040204" pitchFamily="34" charset="-128"/>
              </a:rPr>
              <a:t>というプログラムを障がいを持つ子どもたち向けに行なっています。</a:t>
            </a:r>
            <a:r>
              <a:rPr lang="en-US" altLang="ja-JP" sz="900" dirty="0" err="1">
                <a:solidFill>
                  <a:schemeClr val="tx1">
                    <a:lumMod val="65000"/>
                    <a:lumOff val="35000"/>
                  </a:schemeClr>
                </a:solidFill>
                <a:latin typeface="Meiryo" panose="020B0604030504040204" pitchFamily="34" charset="-128"/>
                <a:ea typeface="Meiryo" panose="020B0604030504040204" pitchFamily="34" charset="-128"/>
              </a:rPr>
              <a:t>iCan</a:t>
            </a:r>
            <a:r>
              <a:rPr lang="en-US" altLang="ja-JP" sz="900" dirty="0">
                <a:solidFill>
                  <a:schemeClr val="tx1">
                    <a:lumMod val="65000"/>
                    <a:lumOff val="35000"/>
                  </a:schemeClr>
                </a:solidFill>
                <a:latin typeface="Meiryo" panose="020B0604030504040204" pitchFamily="34" charset="-128"/>
                <a:ea typeface="Meiryo" panose="020B0604030504040204" pitchFamily="34" charset="-128"/>
              </a:rPr>
              <a:t> Bike (Bike camp) </a:t>
            </a:r>
            <a:r>
              <a:rPr lang="ja-JP" altLang="en-US" sz="900" dirty="0">
                <a:solidFill>
                  <a:schemeClr val="tx1">
                    <a:lumMod val="65000"/>
                    <a:lumOff val="35000"/>
                  </a:schemeClr>
                </a:solidFill>
                <a:latin typeface="Meiryo" panose="020B0604030504040204" pitchFamily="34" charset="-128"/>
                <a:ea typeface="Meiryo" panose="020B0604030504040204" pitchFamily="34" charset="-128"/>
              </a:rPr>
              <a:t>はカナダから始まり、今では全米で行われています。</a:t>
            </a:r>
            <a:endParaRPr lang="en-US" altLang="ja-JP" sz="900" dirty="0">
              <a:solidFill>
                <a:schemeClr val="tx1">
                  <a:lumMod val="65000"/>
                  <a:lumOff val="35000"/>
                </a:schemeClr>
              </a:solidFill>
              <a:latin typeface="Meiryo" panose="020B0604030504040204" pitchFamily="34" charset="-128"/>
              <a:ea typeface="Meiryo" panose="020B0604030504040204" pitchFamily="34" charset="-128"/>
            </a:endParaRPr>
          </a:p>
          <a:p>
            <a:endParaRPr lang="en-US" altLang="ja-JP" sz="900" dirty="0">
              <a:solidFill>
                <a:schemeClr val="tx1">
                  <a:lumMod val="65000"/>
                  <a:lumOff val="35000"/>
                </a:schemeClr>
              </a:solidFill>
              <a:latin typeface="Meiryo" panose="020B0604030504040204" pitchFamily="34" charset="-128"/>
              <a:ea typeface="Meiryo" panose="020B0604030504040204" pitchFamily="34" charset="-128"/>
            </a:endParaRPr>
          </a:p>
          <a:p>
            <a:r>
              <a:rPr lang="en-US" altLang="ja-JP" sz="900" dirty="0">
                <a:solidFill>
                  <a:schemeClr val="tx1">
                    <a:lumMod val="65000"/>
                    <a:lumOff val="35000"/>
                  </a:schemeClr>
                </a:solidFill>
                <a:latin typeface="Meiryo" panose="020B0604030504040204" pitchFamily="34" charset="-128"/>
                <a:ea typeface="Meiryo" panose="020B0604030504040204" pitchFamily="34" charset="-128"/>
              </a:rPr>
              <a:t>5</a:t>
            </a:r>
            <a:r>
              <a:rPr lang="ja-JP" altLang="en-US" sz="900" dirty="0">
                <a:solidFill>
                  <a:schemeClr val="tx1">
                    <a:lumMod val="65000"/>
                    <a:lumOff val="35000"/>
                  </a:schemeClr>
                </a:solidFill>
                <a:latin typeface="Meiryo" panose="020B0604030504040204" pitchFamily="34" charset="-128"/>
                <a:ea typeface="Meiryo" panose="020B0604030504040204" pitchFamily="34" charset="-128"/>
              </a:rPr>
              <a:t>日間という期間は短いと感じましたが、ボランティアにとっても子どもたちにとっても、</a:t>
            </a:r>
            <a:r>
              <a:rPr lang="en-US" altLang="ja-JP" sz="900" dirty="0">
                <a:solidFill>
                  <a:schemeClr val="tx1">
                    <a:lumMod val="65000"/>
                    <a:lumOff val="35000"/>
                  </a:schemeClr>
                </a:solidFill>
                <a:latin typeface="Meiryo" panose="020B0604030504040204" pitchFamily="34" charset="-128"/>
                <a:ea typeface="Meiryo" panose="020B0604030504040204" pitchFamily="34" charset="-128"/>
              </a:rPr>
              <a:t>『5</a:t>
            </a:r>
            <a:r>
              <a:rPr lang="ja-JP" altLang="en-US" sz="900" dirty="0">
                <a:solidFill>
                  <a:schemeClr val="tx1">
                    <a:lumMod val="65000"/>
                    <a:lumOff val="35000"/>
                  </a:schemeClr>
                </a:solidFill>
                <a:latin typeface="Meiryo" panose="020B0604030504040204" pitchFamily="34" charset="-128"/>
                <a:ea typeface="Meiryo" panose="020B0604030504040204" pitchFamily="34" charset="-128"/>
              </a:rPr>
              <a:t>日間で</a:t>
            </a:r>
            <a:r>
              <a:rPr lang="en-US" altLang="ja-JP" sz="900" dirty="0">
                <a:solidFill>
                  <a:schemeClr val="tx1">
                    <a:lumMod val="65000"/>
                    <a:lumOff val="35000"/>
                  </a:schemeClr>
                </a:solidFill>
                <a:latin typeface="Meiryo" panose="020B0604030504040204" pitchFamily="34" charset="-128"/>
                <a:ea typeface="Meiryo" panose="020B0604030504040204" pitchFamily="34" charset="-128"/>
              </a:rPr>
              <a:t>Bike</a:t>
            </a:r>
            <a:r>
              <a:rPr lang="ja-JP" altLang="en-US" sz="900" dirty="0">
                <a:solidFill>
                  <a:schemeClr val="tx1">
                    <a:lumMod val="65000"/>
                    <a:lumOff val="35000"/>
                  </a:schemeClr>
                </a:solidFill>
                <a:latin typeface="Meiryo" panose="020B0604030504040204" pitchFamily="34" charset="-128"/>
                <a:ea typeface="Meiryo" panose="020B0604030504040204" pitchFamily="34" charset="-128"/>
              </a:rPr>
              <a:t>に１人で乗れるようになる</a:t>
            </a:r>
            <a:r>
              <a:rPr lang="en-US" altLang="ja-JP" sz="900" dirty="0">
                <a:solidFill>
                  <a:schemeClr val="tx1">
                    <a:lumMod val="65000"/>
                    <a:lumOff val="35000"/>
                  </a:schemeClr>
                </a:solidFill>
                <a:latin typeface="Meiryo" panose="020B0604030504040204" pitchFamily="34" charset="-128"/>
                <a:ea typeface="Meiryo" panose="020B0604030504040204" pitchFamily="34" charset="-128"/>
              </a:rPr>
              <a:t>』</a:t>
            </a:r>
            <a:r>
              <a:rPr lang="ja-JP" altLang="en-US" sz="900" dirty="0">
                <a:solidFill>
                  <a:schemeClr val="tx1">
                    <a:lumMod val="65000"/>
                    <a:lumOff val="35000"/>
                  </a:schemeClr>
                </a:solidFill>
                <a:latin typeface="Meiryo" panose="020B0604030504040204" pitchFamily="34" charset="-128"/>
                <a:ea typeface="Meiryo" panose="020B0604030504040204" pitchFamily="34" charset="-128"/>
              </a:rPr>
              <a:t>という目標は実に明確だったので、結果的に全員がその目標を達成することが出来たのだと実感しています。この成功体験は、障がいをもつ子どもにとって貴重な経験だったと思います。出来ない事が出来る様になった時の喜びは、健常者も障がいを持っている子も同じだと強く感じました。そして国が違っても家族がわが子に注ぐ愛情も同じだと感じました。</a:t>
            </a:r>
            <a:endParaRPr lang="en-US" altLang="ja-JP" sz="900" dirty="0">
              <a:solidFill>
                <a:schemeClr val="tx1">
                  <a:lumMod val="65000"/>
                  <a:lumOff val="35000"/>
                </a:schemeClr>
              </a:solidFill>
              <a:latin typeface="Meiryo" panose="020B0604030504040204" pitchFamily="34" charset="-128"/>
              <a:ea typeface="Meiryo" panose="020B0604030504040204" pitchFamily="34" charset="-128"/>
            </a:endParaRPr>
          </a:p>
          <a:p>
            <a:endParaRPr lang="en-US" altLang="ja-JP" sz="900" dirty="0">
              <a:solidFill>
                <a:schemeClr val="tx1">
                  <a:lumMod val="65000"/>
                  <a:lumOff val="35000"/>
                </a:schemeClr>
              </a:solidFill>
              <a:latin typeface="Meiryo" panose="020B0604030504040204" pitchFamily="34" charset="-128"/>
              <a:ea typeface="Meiryo" panose="020B0604030504040204" pitchFamily="34" charset="-128"/>
            </a:endParaRPr>
          </a:p>
          <a:p>
            <a:r>
              <a:rPr lang="ja-JP" altLang="en-US" sz="900" dirty="0">
                <a:solidFill>
                  <a:schemeClr val="tx1">
                    <a:lumMod val="65000"/>
                    <a:lumOff val="35000"/>
                  </a:schemeClr>
                </a:solidFill>
                <a:latin typeface="Meiryo" panose="020B0604030504040204" pitchFamily="34" charset="-128"/>
                <a:ea typeface="Meiryo" panose="020B0604030504040204" pitchFamily="34" charset="-128"/>
              </a:rPr>
              <a:t>体験談の続きはホームページで　</a:t>
            </a:r>
            <a:r>
              <a:rPr lang="en-US" altLang="ja-JP" sz="900" dirty="0">
                <a:solidFill>
                  <a:schemeClr val="tx1">
                    <a:lumMod val="65000"/>
                    <a:lumOff val="35000"/>
                  </a:schemeClr>
                </a:solidFill>
                <a:latin typeface="Meiryo" panose="020B0604030504040204" pitchFamily="34" charset="-128"/>
                <a:ea typeface="Meiryo" panose="020B0604030504040204" pitchFamily="34" charset="-128"/>
                <a:hlinkClick r:id="rId4">
                  <a:extLst>
                    <a:ext uri="{A12FA001-AC4F-418D-AE19-62706E023703}">
                      <ahyp:hlinkClr xmlns:ahyp="http://schemas.microsoft.com/office/drawing/2018/hyperlinkcolor" val="tx"/>
                    </a:ext>
                  </a:extLst>
                </a:hlinkClick>
              </a:rPr>
              <a:t>http://weexchange.com/taikenki/tai-2018-ucp/</a:t>
            </a:r>
            <a:endParaRPr lang="en-US" altLang="ja-JP" sz="900" dirty="0">
              <a:solidFill>
                <a:schemeClr val="tx1">
                  <a:lumMod val="65000"/>
                  <a:lumOff val="35000"/>
                </a:schemeClr>
              </a:solidFill>
              <a:latin typeface="Meiryo" panose="020B0604030504040204" pitchFamily="34" charset="-128"/>
              <a:ea typeface="Meiryo" panose="020B0604030504040204" pitchFamily="34" charset="-128"/>
            </a:endParaRPr>
          </a:p>
        </p:txBody>
      </p:sp>
      <p:pic>
        <p:nvPicPr>
          <p:cNvPr id="1036" name="Picture 12" descr="otoha61">
            <a:extLst>
              <a:ext uri="{FF2B5EF4-FFF2-40B4-BE49-F238E27FC236}">
                <a16:creationId xmlns:a16="http://schemas.microsoft.com/office/drawing/2014/main" id="{269D09BC-3683-497D-B983-2FC93F6CAD9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20400" y="-838200"/>
            <a:ext cx="1905000" cy="146685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otoha61">
            <a:extLst>
              <a:ext uri="{FF2B5EF4-FFF2-40B4-BE49-F238E27FC236}">
                <a16:creationId xmlns:a16="http://schemas.microsoft.com/office/drawing/2014/main" id="{D2EDF97E-01C1-4B58-B540-9E45FD02E3E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79888" y="4924464"/>
            <a:ext cx="1905000" cy="146685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otoha30">
            <a:extLst>
              <a:ext uri="{FF2B5EF4-FFF2-40B4-BE49-F238E27FC236}">
                <a16:creationId xmlns:a16="http://schemas.microsoft.com/office/drawing/2014/main" id="{BF473E36-58C8-4DFE-AC0B-3E359FC9CE0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9512" y="5769485"/>
            <a:ext cx="5680752" cy="2499531"/>
          </a:xfrm>
          <a:prstGeom prst="rect">
            <a:avLst/>
          </a:prstGeom>
          <a:noFill/>
          <a:extLst>
            <a:ext uri="{909E8E84-426E-40DD-AFC4-6F175D3DCCD1}">
              <a14:hiddenFill xmlns:a14="http://schemas.microsoft.com/office/drawing/2010/main">
                <a:solidFill>
                  <a:srgbClr val="FFFFFF"/>
                </a:solidFill>
              </a14:hiddenFill>
            </a:ext>
          </a:extLst>
        </p:spPr>
      </p:pic>
      <p:sp>
        <p:nvSpPr>
          <p:cNvPr id="35" name="Rectangle 34">
            <a:extLst>
              <a:ext uri="{FF2B5EF4-FFF2-40B4-BE49-F238E27FC236}">
                <a16:creationId xmlns:a16="http://schemas.microsoft.com/office/drawing/2014/main" id="{748D39F5-7B5D-45A9-BF6E-E2B862A5A4B0}"/>
              </a:ext>
            </a:extLst>
          </p:cNvPr>
          <p:cNvSpPr/>
          <p:nvPr/>
        </p:nvSpPr>
        <p:spPr>
          <a:xfrm>
            <a:off x="1009351" y="8356308"/>
            <a:ext cx="4911325" cy="369332"/>
          </a:xfrm>
          <a:prstGeom prst="rect">
            <a:avLst/>
          </a:prstGeom>
        </p:spPr>
        <p:txBody>
          <a:bodyPr wrap="square">
            <a:spAutoFit/>
          </a:bodyPr>
          <a:lstStyle/>
          <a:p>
            <a:pPr algn="ctr"/>
            <a:r>
              <a:rPr lang="en-US" altLang="ja-JP" sz="900" dirty="0">
                <a:latin typeface="Meiryo" panose="020B0604030504040204" pitchFamily="34" charset="-128"/>
                <a:ea typeface="Meiryo" panose="020B0604030504040204" pitchFamily="34" charset="-128"/>
              </a:rPr>
              <a:t>Bike</a:t>
            </a:r>
            <a:r>
              <a:rPr lang="ja-JP" altLang="en-US" sz="900" dirty="0">
                <a:latin typeface="Meiryo" panose="020B0604030504040204" pitchFamily="34" charset="-128"/>
                <a:ea typeface="Meiryo" panose="020B0604030504040204" pitchFamily="34" charset="-128"/>
              </a:rPr>
              <a:t> </a:t>
            </a:r>
            <a:r>
              <a:rPr lang="en-US" altLang="ja-JP" sz="900" dirty="0">
                <a:latin typeface="Meiryo" panose="020B0604030504040204" pitchFamily="34" charset="-128"/>
                <a:ea typeface="Meiryo" panose="020B0604030504040204" pitchFamily="34" charset="-128"/>
              </a:rPr>
              <a:t>Camp</a:t>
            </a:r>
            <a:r>
              <a:rPr lang="ja-JP" altLang="en-US" sz="900" dirty="0">
                <a:latin typeface="Meiryo" panose="020B0604030504040204" pitchFamily="34" charset="-128"/>
                <a:ea typeface="Meiryo" panose="020B0604030504040204" pitchFamily="34" charset="-128"/>
              </a:rPr>
              <a:t>の様子。ボランティは高校生から大学生や社会人まで。</a:t>
            </a:r>
            <a:endParaRPr lang="en-US" altLang="ja-JP" sz="900" dirty="0">
              <a:latin typeface="Meiryo" panose="020B0604030504040204" pitchFamily="34" charset="-128"/>
              <a:ea typeface="Meiryo" panose="020B0604030504040204" pitchFamily="34" charset="-128"/>
            </a:endParaRPr>
          </a:p>
          <a:p>
            <a:pPr algn="ctr"/>
            <a:r>
              <a:rPr lang="ja-JP" altLang="en-US" sz="900" dirty="0">
                <a:latin typeface="Meiryo" panose="020B0604030504040204" pitchFamily="34" charset="-128"/>
                <a:ea typeface="Meiryo" panose="020B0604030504040204" pitchFamily="34" charset="-128"/>
              </a:rPr>
              <a:t>アメリカは、さすがボランティア大国です。</a:t>
            </a:r>
            <a:endParaRPr lang="en-US" altLang="ja-JP" sz="900" dirty="0">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13812806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object 6"/>
          <p:cNvSpPr/>
          <p:nvPr/>
        </p:nvSpPr>
        <p:spPr>
          <a:xfrm>
            <a:off x="1377660" y="859847"/>
            <a:ext cx="4288536" cy="2971800"/>
          </a:xfrm>
          <a:prstGeom prst="rect">
            <a:avLst/>
          </a:prstGeom>
          <a:blipFill>
            <a:blip r:embed="rId3" cstate="print"/>
            <a:stretch>
              <a:fillRect/>
            </a:stretch>
          </a:blipFill>
        </p:spPr>
        <p:txBody>
          <a:bodyPr wrap="square" lIns="0" tIns="0" rIns="0" bIns="0" rtlCol="0"/>
          <a:lstStyle/>
          <a:p>
            <a:endParaRPr dirty="0"/>
          </a:p>
        </p:txBody>
      </p:sp>
      <p:sp>
        <p:nvSpPr>
          <p:cNvPr id="9" name="object 6"/>
          <p:cNvSpPr/>
          <p:nvPr/>
        </p:nvSpPr>
        <p:spPr>
          <a:xfrm>
            <a:off x="893826" y="6544564"/>
            <a:ext cx="5176774" cy="1570736"/>
          </a:xfrm>
          <a:prstGeom prst="rect">
            <a:avLst/>
          </a:prstGeom>
          <a:blipFill>
            <a:blip r:embed="rId4" cstate="print"/>
            <a:stretch>
              <a:fillRect/>
            </a:stretch>
          </a:blipFill>
        </p:spPr>
        <p:txBody>
          <a:bodyPr wrap="square" lIns="0" tIns="0" rIns="0" bIns="0" rtlCol="0"/>
          <a:lstStyle/>
          <a:p>
            <a:endParaRPr dirty="0"/>
          </a:p>
        </p:txBody>
      </p:sp>
      <p:sp>
        <p:nvSpPr>
          <p:cNvPr id="2" name="TextBox 1"/>
          <p:cNvSpPr txBox="1"/>
          <p:nvPr/>
        </p:nvSpPr>
        <p:spPr>
          <a:xfrm>
            <a:off x="4710506" y="4253463"/>
            <a:ext cx="1595309" cy="400110"/>
          </a:xfrm>
          <a:prstGeom prst="rect">
            <a:avLst/>
          </a:prstGeom>
          <a:noFill/>
        </p:spPr>
        <p:txBody>
          <a:bodyPr wrap="none" rtlCol="0">
            <a:spAutoFit/>
          </a:bodyPr>
          <a:lstStyle/>
          <a:p>
            <a:r>
              <a:rPr kumimoji="1" lang="ja-JP" altLang="en-US" sz="1000" dirty="0">
                <a:latin typeface="Meiryo" panose="020B0604030504040204" pitchFamily="34" charset="-128"/>
                <a:ea typeface="Meiryo" panose="020B0604030504040204" pitchFamily="34" charset="-128"/>
              </a:rPr>
              <a:t>世界の一流企業が集まる</a:t>
            </a:r>
            <a:endParaRPr kumimoji="1" lang="en-US" altLang="ja-JP" sz="1000" dirty="0">
              <a:latin typeface="Meiryo" panose="020B0604030504040204" pitchFamily="34" charset="-128"/>
              <a:ea typeface="Meiryo" panose="020B0604030504040204" pitchFamily="34" charset="-128"/>
            </a:endParaRPr>
          </a:p>
          <a:p>
            <a:r>
              <a:rPr kumimoji="1" lang="en-US" altLang="ja-JP" sz="1000" dirty="0">
                <a:latin typeface="Meiryo" panose="020B0604030504040204" pitchFamily="34" charset="-128"/>
                <a:ea typeface="Meiryo" panose="020B0604030504040204" pitchFamily="34" charset="-128"/>
              </a:rPr>
              <a:t>Irvine</a:t>
            </a:r>
            <a:r>
              <a:rPr kumimoji="1" lang="ja-JP" altLang="en-US" sz="1000" dirty="0">
                <a:latin typeface="Meiryo" panose="020B0604030504040204" pitchFamily="34" charset="-128"/>
                <a:ea typeface="Meiryo" panose="020B0604030504040204" pitchFamily="34" charset="-128"/>
              </a:rPr>
              <a:t>のビジネス街</a:t>
            </a:r>
          </a:p>
        </p:txBody>
      </p:sp>
      <p:sp>
        <p:nvSpPr>
          <p:cNvPr id="12" name="TextBox 11"/>
          <p:cNvSpPr txBox="1"/>
          <p:nvPr/>
        </p:nvSpPr>
        <p:spPr>
          <a:xfrm>
            <a:off x="1191135" y="8208227"/>
            <a:ext cx="4326827" cy="400110"/>
          </a:xfrm>
          <a:prstGeom prst="rect">
            <a:avLst/>
          </a:prstGeom>
          <a:noFill/>
        </p:spPr>
        <p:txBody>
          <a:bodyPr wrap="none" rtlCol="0">
            <a:spAutoFit/>
          </a:bodyPr>
          <a:lstStyle/>
          <a:p>
            <a:pPr algn="ctr"/>
            <a:r>
              <a:rPr kumimoji="1" lang="en-US" altLang="ja-JP" sz="1000" dirty="0">
                <a:latin typeface="Meiryo" panose="020B0604030504040204" pitchFamily="34" charset="-128"/>
                <a:ea typeface="Meiryo" panose="020B0604030504040204" pitchFamily="34" charset="-128"/>
              </a:rPr>
              <a:t>Irvine</a:t>
            </a:r>
            <a:r>
              <a:rPr kumimoji="1" lang="ja-JP" altLang="en-US" sz="1000" dirty="0">
                <a:latin typeface="Meiryo" panose="020B0604030504040204" pitchFamily="34" charset="-128"/>
                <a:ea typeface="Meiryo" panose="020B0604030504040204" pitchFamily="34" charset="-128"/>
              </a:rPr>
              <a:t>は学園都市でもあります。</a:t>
            </a:r>
            <a:r>
              <a:rPr kumimoji="1" lang="en-US" altLang="ja-JP" sz="1000" dirty="0">
                <a:latin typeface="Meiryo" panose="020B0604030504040204" pitchFamily="34" charset="-128"/>
                <a:ea typeface="Meiryo" panose="020B0604030504040204" pitchFamily="34" charset="-128"/>
              </a:rPr>
              <a:t>University of California, Irvine (UCI)</a:t>
            </a:r>
          </a:p>
          <a:p>
            <a:pPr algn="ctr"/>
            <a:r>
              <a:rPr lang="ja-JP" altLang="en-US" sz="1000" dirty="0">
                <a:latin typeface="Meiryo" panose="020B0604030504040204" pitchFamily="34" charset="-128"/>
                <a:ea typeface="Meiryo" panose="020B0604030504040204" pitchFamily="34" charset="-128"/>
              </a:rPr>
              <a:t>カリフォルニア大学アーバイン校</a:t>
            </a:r>
            <a:endParaRPr kumimoji="1" lang="ja-JP" altLang="en-US" sz="1000" dirty="0">
              <a:latin typeface="Meiryo" panose="020B0604030504040204" pitchFamily="34" charset="-128"/>
              <a:ea typeface="Meiryo" panose="020B0604030504040204" pitchFamily="34" charset="-128"/>
            </a:endParaRPr>
          </a:p>
        </p:txBody>
      </p:sp>
      <p:pic>
        <p:nvPicPr>
          <p:cNvPr id="4" name="Picture 3">
            <a:extLst>
              <a:ext uri="{FF2B5EF4-FFF2-40B4-BE49-F238E27FC236}">
                <a16:creationId xmlns:a16="http://schemas.microsoft.com/office/drawing/2014/main" id="{8315D258-22B4-4523-A676-75828121DF2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3826" y="4124099"/>
            <a:ext cx="3760546" cy="2128012"/>
          </a:xfrm>
          <a:prstGeom prst="rect">
            <a:avLst/>
          </a:prstGeom>
        </p:spPr>
      </p:pic>
      <p:sp>
        <p:nvSpPr>
          <p:cNvPr id="8" name="TextBox 7">
            <a:extLst>
              <a:ext uri="{FF2B5EF4-FFF2-40B4-BE49-F238E27FC236}">
                <a16:creationId xmlns:a16="http://schemas.microsoft.com/office/drawing/2014/main" id="{CDCD7460-581E-44AB-BD01-1C48E565FA85}"/>
              </a:ext>
            </a:extLst>
          </p:cNvPr>
          <p:cNvSpPr txBox="1"/>
          <p:nvPr/>
        </p:nvSpPr>
        <p:spPr>
          <a:xfrm>
            <a:off x="1922871" y="147172"/>
            <a:ext cx="3115918" cy="461665"/>
          </a:xfrm>
          <a:prstGeom prst="rect">
            <a:avLst/>
          </a:prstGeom>
          <a:noFill/>
        </p:spPr>
        <p:txBody>
          <a:bodyPr wrap="none" rtlCol="0">
            <a:spAutoFit/>
          </a:bodyPr>
          <a:lstStyle/>
          <a:p>
            <a:pPr algn="ctr"/>
            <a:r>
              <a:rPr kumimoji="1" lang="en-US" altLang="ja-JP" sz="2400" b="1" dirty="0">
                <a:solidFill>
                  <a:schemeClr val="bg1">
                    <a:lumMod val="50000"/>
                  </a:schemeClr>
                </a:solidFill>
                <a:ea typeface="Meiryo" panose="020B0604030504040204" pitchFamily="34" charset="-128"/>
              </a:rPr>
              <a:t>Irvine – Orange County</a:t>
            </a:r>
          </a:p>
        </p:txBody>
      </p:sp>
      <p:cxnSp>
        <p:nvCxnSpPr>
          <p:cNvPr id="11" name="Straight Connector 10">
            <a:extLst>
              <a:ext uri="{FF2B5EF4-FFF2-40B4-BE49-F238E27FC236}">
                <a16:creationId xmlns:a16="http://schemas.microsoft.com/office/drawing/2014/main" id="{26E539AE-7F63-4586-AB2D-7BE92BCED316}"/>
              </a:ext>
            </a:extLst>
          </p:cNvPr>
          <p:cNvCxnSpPr/>
          <p:nvPr/>
        </p:nvCxnSpPr>
        <p:spPr>
          <a:xfrm>
            <a:off x="659490" y="604013"/>
            <a:ext cx="5712491" cy="6531"/>
          </a:xfrm>
          <a:prstGeom prst="line">
            <a:avLst/>
          </a:prstGeom>
          <a:ln w="12700">
            <a:solidFill>
              <a:srgbClr val="6600FF"/>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3250575D-E20D-4B07-96F6-156402390F82}"/>
              </a:ext>
            </a:extLst>
          </p:cNvPr>
          <p:cNvSpPr/>
          <p:nvPr/>
        </p:nvSpPr>
        <p:spPr>
          <a:xfrm>
            <a:off x="0" y="8872330"/>
            <a:ext cx="6858000" cy="27167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7469994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832677" y="272418"/>
            <a:ext cx="3262432" cy="461665"/>
          </a:xfrm>
          <a:prstGeom prst="rect">
            <a:avLst/>
          </a:prstGeom>
          <a:noFill/>
        </p:spPr>
        <p:txBody>
          <a:bodyPr wrap="none" rtlCol="0">
            <a:spAutoFit/>
          </a:bodyPr>
          <a:lstStyle/>
          <a:p>
            <a:pPr algn="ctr"/>
            <a:r>
              <a:rPr kumimoji="1" lang="ja-JP" altLang="en-US" sz="2400" b="1" dirty="0">
                <a:solidFill>
                  <a:schemeClr val="bg1">
                    <a:lumMod val="50000"/>
                  </a:schemeClr>
                </a:solidFill>
                <a:ea typeface="Meiryo" panose="020B0604030504040204" pitchFamily="34" charset="-128"/>
              </a:rPr>
              <a:t>ロサンジェルスの休日</a:t>
            </a:r>
            <a:endParaRPr kumimoji="1" lang="en-US" altLang="ja-JP" sz="2400" b="1" dirty="0">
              <a:solidFill>
                <a:schemeClr val="bg1">
                  <a:lumMod val="50000"/>
                </a:schemeClr>
              </a:solidFill>
              <a:ea typeface="Meiryo" panose="020B0604030504040204" pitchFamily="34" charset="-128"/>
            </a:endParaRPr>
          </a:p>
        </p:txBody>
      </p:sp>
      <p:cxnSp>
        <p:nvCxnSpPr>
          <p:cNvPr id="10" name="Straight Connector 9"/>
          <p:cNvCxnSpPr/>
          <p:nvPr/>
        </p:nvCxnSpPr>
        <p:spPr>
          <a:xfrm>
            <a:off x="625998" y="712176"/>
            <a:ext cx="5712491" cy="6531"/>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BB7DFFF6-61F8-4E28-9964-A1B726BEFB3E}"/>
              </a:ext>
            </a:extLst>
          </p:cNvPr>
          <p:cNvSpPr txBox="1"/>
          <p:nvPr/>
        </p:nvSpPr>
        <p:spPr>
          <a:xfrm>
            <a:off x="723014" y="894488"/>
            <a:ext cx="5396023" cy="769441"/>
          </a:xfrm>
          <a:prstGeom prst="rect">
            <a:avLst/>
          </a:prstGeom>
          <a:noFill/>
        </p:spPr>
        <p:txBody>
          <a:bodyPr wrap="square" rtlCol="0">
            <a:spAutoFit/>
          </a:bodyPr>
          <a:lstStyle/>
          <a:p>
            <a:r>
              <a:rPr kumimoji="1" lang="ja-JP" altLang="en-US" sz="1100" dirty="0">
                <a:latin typeface="Meiryo" panose="020B0604030504040204" pitchFamily="34" charset="-128"/>
                <a:ea typeface="Meiryo" panose="020B0604030504040204" pitchFamily="34" charset="-128"/>
              </a:rPr>
              <a:t>土日の休日は、自由時間です。ホストファミリーと出かけたり、友達同士で出かけたり、ショッピングやスポーツなど、好きなことをして過ごしてください。</a:t>
            </a:r>
            <a:endParaRPr kumimoji="1" lang="en-US" altLang="ja-JP" sz="1100" dirty="0">
              <a:latin typeface="Meiryo" panose="020B0604030504040204" pitchFamily="34" charset="-128"/>
              <a:ea typeface="Meiryo" panose="020B0604030504040204" pitchFamily="34" charset="-128"/>
            </a:endParaRPr>
          </a:p>
          <a:p>
            <a:endParaRPr kumimoji="1" lang="en-US" altLang="ja-JP" sz="1100" dirty="0">
              <a:latin typeface="Meiryo" panose="020B0604030504040204" pitchFamily="34" charset="-128"/>
              <a:ea typeface="Meiryo" panose="020B0604030504040204" pitchFamily="34" charset="-128"/>
            </a:endParaRPr>
          </a:p>
          <a:p>
            <a:r>
              <a:rPr kumimoji="1" lang="ja-JP" altLang="en-US" sz="1100" dirty="0">
                <a:latin typeface="Meiryo" panose="020B0604030504040204" pitchFamily="34" charset="-128"/>
                <a:ea typeface="Meiryo" panose="020B0604030504040204" pitchFamily="34" charset="-128"/>
              </a:rPr>
              <a:t>西海岸には沢山の観光スポーットや有意義に過ごせるところがあります。</a:t>
            </a:r>
            <a:endParaRPr kumimoji="1" lang="en-US" altLang="ja-JP" sz="1100" dirty="0">
              <a:latin typeface="Meiryo" panose="020B0604030504040204" pitchFamily="34" charset="-128"/>
              <a:ea typeface="Meiryo" panose="020B0604030504040204" pitchFamily="34" charset="-128"/>
            </a:endParaRPr>
          </a:p>
        </p:txBody>
      </p:sp>
      <p:pic>
        <p:nvPicPr>
          <p:cNvPr id="25" name="Picture 4" descr="The Getty Center, Los Angeles">
            <a:extLst>
              <a:ext uri="{FF2B5EF4-FFF2-40B4-BE49-F238E27FC236}">
                <a16:creationId xmlns:a16="http://schemas.microsoft.com/office/drawing/2014/main" id="{B90E488F-5252-4D14-9724-6B819E95FFDC}"/>
              </a:ext>
            </a:extLst>
          </p:cNvPr>
          <p:cNvPicPr>
            <a:picLocks noChangeAspect="1" noChangeArrowheads="1"/>
          </p:cNvPicPr>
          <p:nvPr/>
        </p:nvPicPr>
        <p:blipFill>
          <a:blip r:embed="rId2" cstate="print"/>
          <a:srcRect/>
          <a:stretch>
            <a:fillRect/>
          </a:stretch>
        </p:blipFill>
        <p:spPr bwMode="auto">
          <a:xfrm>
            <a:off x="702417" y="4873171"/>
            <a:ext cx="2432364" cy="1824273"/>
          </a:xfrm>
          <a:prstGeom prst="rect">
            <a:avLst/>
          </a:prstGeom>
          <a:noFill/>
          <a:ln w="9525">
            <a:noFill/>
            <a:miter lim="800000"/>
            <a:headEnd/>
            <a:tailEnd/>
          </a:ln>
        </p:spPr>
      </p:pic>
      <p:sp>
        <p:nvSpPr>
          <p:cNvPr id="27" name="テキスト ボックス 32">
            <a:extLst>
              <a:ext uri="{FF2B5EF4-FFF2-40B4-BE49-F238E27FC236}">
                <a16:creationId xmlns:a16="http://schemas.microsoft.com/office/drawing/2014/main" id="{10D01652-6C49-49A1-8301-970EB8F9A1C1}"/>
              </a:ext>
            </a:extLst>
          </p:cNvPr>
          <p:cNvSpPr txBox="1"/>
          <p:nvPr/>
        </p:nvSpPr>
        <p:spPr>
          <a:xfrm>
            <a:off x="3239158" y="6112575"/>
            <a:ext cx="2613346" cy="646331"/>
          </a:xfrm>
          <a:prstGeom prst="rect">
            <a:avLst/>
          </a:prstGeom>
          <a:noFill/>
        </p:spPr>
        <p:txBody>
          <a:bodyPr wrap="square" rtlCol="0">
            <a:spAutoFit/>
          </a:bodyPr>
          <a:lstStyle/>
          <a:p>
            <a:r>
              <a:rPr lang="en-US" altLang="ja-JP" sz="900" b="1" dirty="0">
                <a:latin typeface="メイリオ" panose="020B0604030504040204" pitchFamily="50" charset="-128"/>
                <a:ea typeface="メイリオ" panose="020B0604030504040204" pitchFamily="50" charset="-128"/>
              </a:rPr>
              <a:t>Getty Museum</a:t>
            </a:r>
          </a:p>
          <a:p>
            <a:r>
              <a:rPr lang="ja-JP" altLang="en-US" sz="900" dirty="0">
                <a:latin typeface="メイリオ" panose="020B0604030504040204" pitchFamily="50" charset="-128"/>
                <a:ea typeface="メイリオ" panose="020B0604030504040204" pitchFamily="50" charset="-128"/>
              </a:rPr>
              <a:t>ポールゲッティ氏が‘、芸術、文化の向上と発展を願い、綜合的なアートの空間として</a:t>
            </a:r>
            <a:r>
              <a:rPr lang="en-US" altLang="ja-JP" sz="900" dirty="0">
                <a:latin typeface="メイリオ" panose="020B0604030504040204" pitchFamily="50" charset="-128"/>
                <a:ea typeface="メイリオ" panose="020B0604030504040204" pitchFamily="50" charset="-128"/>
              </a:rPr>
              <a:t>10</a:t>
            </a:r>
            <a:r>
              <a:rPr lang="ja-JP" altLang="en-US" sz="900" dirty="0">
                <a:latin typeface="メイリオ" panose="020B0604030504040204" pitchFamily="50" charset="-128"/>
                <a:ea typeface="メイリオ" panose="020B0604030504040204" pitchFamily="50" charset="-128"/>
              </a:rPr>
              <a:t>億円の私財をかけて建設。入館無料。</a:t>
            </a:r>
            <a:endParaRPr lang="en-US" altLang="ja-JP" sz="900" dirty="0">
              <a:latin typeface="メイリオ" panose="020B0604030504040204" pitchFamily="50" charset="-128"/>
              <a:ea typeface="メイリオ" panose="020B0604030504040204" pitchFamily="50" charset="-128"/>
            </a:endParaRPr>
          </a:p>
        </p:txBody>
      </p:sp>
      <p:pic>
        <p:nvPicPr>
          <p:cNvPr id="4" name="Picture 3">
            <a:extLst>
              <a:ext uri="{FF2B5EF4-FFF2-40B4-BE49-F238E27FC236}">
                <a16:creationId xmlns:a16="http://schemas.microsoft.com/office/drawing/2014/main" id="{C01D0FB0-4A2D-4124-B56D-FFF19009DD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42929" y="1726947"/>
            <a:ext cx="2396789" cy="1711992"/>
          </a:xfrm>
          <a:prstGeom prst="rect">
            <a:avLst/>
          </a:prstGeom>
        </p:spPr>
      </p:pic>
      <p:sp>
        <p:nvSpPr>
          <p:cNvPr id="15" name="Rectangle 14">
            <a:extLst>
              <a:ext uri="{FF2B5EF4-FFF2-40B4-BE49-F238E27FC236}">
                <a16:creationId xmlns:a16="http://schemas.microsoft.com/office/drawing/2014/main" id="{608C235A-6450-42B8-BB62-E747FC34AF6E}"/>
              </a:ext>
            </a:extLst>
          </p:cNvPr>
          <p:cNvSpPr/>
          <p:nvPr/>
        </p:nvSpPr>
        <p:spPr>
          <a:xfrm>
            <a:off x="0" y="8872330"/>
            <a:ext cx="6858000" cy="27167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6" name="Picture 15">
            <a:extLst>
              <a:ext uri="{FF2B5EF4-FFF2-40B4-BE49-F238E27FC236}">
                <a16:creationId xmlns:a16="http://schemas.microsoft.com/office/drawing/2014/main" id="{35C5A279-71C3-4883-BF28-26F5F0C36B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3014" y="1726947"/>
            <a:ext cx="2432364" cy="1362124"/>
          </a:xfrm>
          <a:prstGeom prst="rect">
            <a:avLst/>
          </a:prstGeom>
        </p:spPr>
      </p:pic>
      <p:pic>
        <p:nvPicPr>
          <p:cNvPr id="17" name="Picture 16" descr="A palm tree on a street&#10;&#10;Description generated with very high confidence">
            <a:extLst>
              <a:ext uri="{FF2B5EF4-FFF2-40B4-BE49-F238E27FC236}">
                <a16:creationId xmlns:a16="http://schemas.microsoft.com/office/drawing/2014/main" id="{4E0DF837-B238-4AE1-A2DF-6EB144FB6BD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3014" y="3302901"/>
            <a:ext cx="2411767" cy="1104182"/>
          </a:xfrm>
          <a:prstGeom prst="rect">
            <a:avLst/>
          </a:prstGeom>
        </p:spPr>
      </p:pic>
      <p:sp>
        <p:nvSpPr>
          <p:cNvPr id="18" name="Rectangle 17">
            <a:extLst>
              <a:ext uri="{FF2B5EF4-FFF2-40B4-BE49-F238E27FC236}">
                <a16:creationId xmlns:a16="http://schemas.microsoft.com/office/drawing/2014/main" id="{896E33FD-2004-49AA-B3E9-CFECB9D3F9AD}"/>
              </a:ext>
            </a:extLst>
          </p:cNvPr>
          <p:cNvSpPr/>
          <p:nvPr/>
        </p:nvSpPr>
        <p:spPr>
          <a:xfrm>
            <a:off x="1028015" y="4470947"/>
            <a:ext cx="1822362" cy="246221"/>
          </a:xfrm>
          <a:prstGeom prst="rect">
            <a:avLst/>
          </a:prstGeom>
        </p:spPr>
        <p:txBody>
          <a:bodyPr wrap="square">
            <a:spAutoFit/>
          </a:bodyPr>
          <a:lstStyle/>
          <a:p>
            <a:pPr algn="ctr">
              <a:spcBef>
                <a:spcPts val="70"/>
              </a:spcBef>
              <a:spcAft>
                <a:spcPts val="0"/>
              </a:spcAft>
            </a:pPr>
            <a:r>
              <a:rPr lang="ja-JP" altLang="en-US" sz="1000" dirty="0">
                <a:latin typeface="Meiryo" panose="020B0604030504040204" pitchFamily="34" charset="-128"/>
                <a:ea typeface="Meiryo" panose="020B0604030504040204" pitchFamily="34" charset="-128"/>
                <a:cs typeface="Meiryo" panose="020B0604030504040204" pitchFamily="34" charset="-128"/>
              </a:rPr>
              <a:t>ビバリーヒルズ</a:t>
            </a:r>
            <a:r>
              <a:rPr lang="en-US" altLang="ja-JP" sz="1000" dirty="0">
                <a:latin typeface="Meiryo" panose="020B0604030504040204" pitchFamily="34" charset="-128"/>
                <a:ea typeface="Meiryo" panose="020B0604030504040204" pitchFamily="34" charset="-128"/>
                <a:cs typeface="Meiryo" panose="020B0604030504040204" pitchFamily="34" charset="-128"/>
              </a:rPr>
              <a:t> </a:t>
            </a:r>
            <a:endParaRPr lang="ja-JP" altLang="ja-JP" sz="1000" dirty="0">
              <a:latin typeface="Meiryo" panose="020B0604030504040204" pitchFamily="34" charset="-128"/>
              <a:ea typeface="Meiryo" panose="020B0604030504040204" pitchFamily="34" charset="-128"/>
              <a:cs typeface="Meiryo" panose="020B0604030504040204" pitchFamily="34" charset="-128"/>
            </a:endParaRPr>
          </a:p>
        </p:txBody>
      </p:sp>
      <p:pic>
        <p:nvPicPr>
          <p:cNvPr id="5" name="Picture 4">
            <a:extLst>
              <a:ext uri="{FF2B5EF4-FFF2-40B4-BE49-F238E27FC236}">
                <a16:creationId xmlns:a16="http://schemas.microsoft.com/office/drawing/2014/main" id="{343ED78A-238C-4484-A4A8-242EF436D57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37761" y="3927566"/>
            <a:ext cx="2401957" cy="1696382"/>
          </a:xfrm>
          <a:prstGeom prst="rect">
            <a:avLst/>
          </a:prstGeom>
        </p:spPr>
      </p:pic>
      <p:sp>
        <p:nvSpPr>
          <p:cNvPr id="21" name="Rectangle 20">
            <a:extLst>
              <a:ext uri="{FF2B5EF4-FFF2-40B4-BE49-F238E27FC236}">
                <a16:creationId xmlns:a16="http://schemas.microsoft.com/office/drawing/2014/main" id="{3F6FBB9F-307A-4F1D-9592-A5D98BF63A94}"/>
              </a:ext>
            </a:extLst>
          </p:cNvPr>
          <p:cNvSpPr/>
          <p:nvPr/>
        </p:nvSpPr>
        <p:spPr>
          <a:xfrm>
            <a:off x="4030142" y="3514541"/>
            <a:ext cx="1822362" cy="246221"/>
          </a:xfrm>
          <a:prstGeom prst="rect">
            <a:avLst/>
          </a:prstGeom>
        </p:spPr>
        <p:txBody>
          <a:bodyPr wrap="square">
            <a:spAutoFit/>
          </a:bodyPr>
          <a:lstStyle/>
          <a:p>
            <a:pPr algn="ctr">
              <a:spcBef>
                <a:spcPts val="70"/>
              </a:spcBef>
              <a:spcAft>
                <a:spcPts val="0"/>
              </a:spcAft>
            </a:pPr>
            <a:r>
              <a:rPr lang="ja-JP" altLang="en-US" sz="1000" dirty="0">
                <a:latin typeface="Meiryo" panose="020B0604030504040204" pitchFamily="34" charset="-128"/>
                <a:ea typeface="Meiryo" panose="020B0604030504040204" pitchFamily="34" charset="-128"/>
                <a:cs typeface="Meiryo" panose="020B0604030504040204" pitchFamily="34" charset="-128"/>
              </a:rPr>
              <a:t>ユニバーサル・スタジオ</a:t>
            </a:r>
            <a:r>
              <a:rPr lang="en-US" altLang="ja-JP" sz="1000" dirty="0">
                <a:latin typeface="Meiryo" panose="020B0604030504040204" pitchFamily="34" charset="-128"/>
                <a:ea typeface="Meiryo" panose="020B0604030504040204" pitchFamily="34" charset="-128"/>
                <a:cs typeface="Meiryo" panose="020B0604030504040204" pitchFamily="34" charset="-128"/>
              </a:rPr>
              <a:t> </a:t>
            </a:r>
            <a:endParaRPr lang="ja-JP" altLang="ja-JP" sz="1000" dirty="0">
              <a:latin typeface="Meiryo" panose="020B0604030504040204" pitchFamily="34" charset="-128"/>
              <a:ea typeface="Meiryo" panose="020B0604030504040204" pitchFamily="34" charset="-128"/>
              <a:cs typeface="Meiryo" panose="020B0604030504040204" pitchFamily="34" charset="-128"/>
            </a:endParaRPr>
          </a:p>
        </p:txBody>
      </p:sp>
      <p:sp>
        <p:nvSpPr>
          <p:cNvPr id="23" name="Rectangle 22">
            <a:extLst>
              <a:ext uri="{FF2B5EF4-FFF2-40B4-BE49-F238E27FC236}">
                <a16:creationId xmlns:a16="http://schemas.microsoft.com/office/drawing/2014/main" id="{D163D36C-BA03-4044-AB00-D78739C27023}"/>
              </a:ext>
            </a:extLst>
          </p:cNvPr>
          <p:cNvSpPr/>
          <p:nvPr/>
        </p:nvSpPr>
        <p:spPr>
          <a:xfrm>
            <a:off x="4097861" y="5712863"/>
            <a:ext cx="1822362" cy="246221"/>
          </a:xfrm>
          <a:prstGeom prst="rect">
            <a:avLst/>
          </a:prstGeom>
        </p:spPr>
        <p:txBody>
          <a:bodyPr wrap="square">
            <a:spAutoFit/>
          </a:bodyPr>
          <a:lstStyle/>
          <a:p>
            <a:pPr algn="ctr">
              <a:spcBef>
                <a:spcPts val="70"/>
              </a:spcBef>
              <a:spcAft>
                <a:spcPts val="0"/>
              </a:spcAft>
            </a:pPr>
            <a:r>
              <a:rPr lang="ja-JP" altLang="en-US" sz="1000" dirty="0">
                <a:latin typeface="Meiryo" panose="020B0604030504040204" pitchFamily="34" charset="-128"/>
                <a:ea typeface="Meiryo" panose="020B0604030504040204" pitchFamily="34" charset="-128"/>
                <a:cs typeface="Meiryo" panose="020B0604030504040204" pitchFamily="34" charset="-128"/>
              </a:rPr>
              <a:t>ディズニーランド</a:t>
            </a:r>
            <a:r>
              <a:rPr lang="en-US" altLang="ja-JP" sz="1000" dirty="0">
                <a:latin typeface="Meiryo" panose="020B0604030504040204" pitchFamily="34" charset="-128"/>
                <a:ea typeface="Meiryo" panose="020B0604030504040204" pitchFamily="34" charset="-128"/>
                <a:cs typeface="Meiryo" panose="020B0604030504040204" pitchFamily="34" charset="-128"/>
              </a:rPr>
              <a:t> </a:t>
            </a:r>
            <a:endParaRPr lang="ja-JP" altLang="ja-JP" sz="1000" dirty="0">
              <a:latin typeface="Meiryo" panose="020B0604030504040204" pitchFamily="34" charset="-128"/>
              <a:ea typeface="Meiryo" panose="020B0604030504040204" pitchFamily="34" charset="-128"/>
              <a:cs typeface="Meiryo" panose="020B0604030504040204" pitchFamily="34" charset="-128"/>
            </a:endParaRPr>
          </a:p>
        </p:txBody>
      </p:sp>
      <p:pic>
        <p:nvPicPr>
          <p:cNvPr id="24" name="Picture 23">
            <a:extLst>
              <a:ext uri="{FF2B5EF4-FFF2-40B4-BE49-F238E27FC236}">
                <a16:creationId xmlns:a16="http://schemas.microsoft.com/office/drawing/2014/main" id="{7A967D5C-5D4C-460A-9873-1322476B1A4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57817" y="7009144"/>
            <a:ext cx="5248852" cy="1546763"/>
          </a:xfrm>
          <a:prstGeom prst="rect">
            <a:avLst/>
          </a:prstGeom>
        </p:spPr>
      </p:pic>
      <p:sp>
        <p:nvSpPr>
          <p:cNvPr id="26" name="Rectangle 25">
            <a:extLst>
              <a:ext uri="{FF2B5EF4-FFF2-40B4-BE49-F238E27FC236}">
                <a16:creationId xmlns:a16="http://schemas.microsoft.com/office/drawing/2014/main" id="{B88D1FF5-9269-4B05-9D47-2F1DDF65A4FF}"/>
              </a:ext>
            </a:extLst>
          </p:cNvPr>
          <p:cNvSpPr/>
          <p:nvPr/>
        </p:nvSpPr>
        <p:spPr>
          <a:xfrm>
            <a:off x="2552712" y="8608105"/>
            <a:ext cx="1822362" cy="246221"/>
          </a:xfrm>
          <a:prstGeom prst="rect">
            <a:avLst/>
          </a:prstGeom>
        </p:spPr>
        <p:txBody>
          <a:bodyPr wrap="square">
            <a:spAutoFit/>
          </a:bodyPr>
          <a:lstStyle/>
          <a:p>
            <a:pPr algn="ctr">
              <a:spcBef>
                <a:spcPts val="70"/>
              </a:spcBef>
              <a:spcAft>
                <a:spcPts val="0"/>
              </a:spcAft>
            </a:pPr>
            <a:r>
              <a:rPr lang="ja-JP" altLang="en-US" sz="1000" dirty="0">
                <a:latin typeface="Meiryo" panose="020B0604030504040204" pitchFamily="34" charset="-128"/>
                <a:ea typeface="Meiryo" panose="020B0604030504040204" pitchFamily="34" charset="-128"/>
                <a:cs typeface="Meiryo" panose="020B0604030504040204" pitchFamily="34" charset="-128"/>
              </a:rPr>
              <a:t>サンタモニカ</a:t>
            </a:r>
            <a:r>
              <a:rPr lang="en-US" altLang="ja-JP" sz="1000" dirty="0">
                <a:latin typeface="Meiryo" panose="020B0604030504040204" pitchFamily="34" charset="-128"/>
                <a:ea typeface="Meiryo" panose="020B0604030504040204" pitchFamily="34" charset="-128"/>
                <a:cs typeface="Meiryo" panose="020B0604030504040204" pitchFamily="34" charset="-128"/>
              </a:rPr>
              <a:t> </a:t>
            </a:r>
            <a:endParaRPr lang="ja-JP" altLang="ja-JP" sz="1000" dirty="0">
              <a:latin typeface="Meiryo" panose="020B0604030504040204" pitchFamily="34" charset="-128"/>
              <a:ea typeface="Meiryo" panose="020B0604030504040204" pitchFamily="34" charset="-128"/>
              <a:cs typeface="Meiryo" panose="020B0604030504040204" pitchFamily="34" charset="-128"/>
            </a:endParaRPr>
          </a:p>
        </p:txBody>
      </p:sp>
    </p:spTree>
    <p:extLst>
      <p:ext uri="{BB962C8B-B14F-4D97-AF65-F5344CB8AC3E}">
        <p14:creationId xmlns:p14="http://schemas.microsoft.com/office/powerpoint/2010/main" val="38037049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2400080" y="257042"/>
            <a:ext cx="2394695" cy="461665"/>
          </a:xfrm>
          <a:prstGeom prst="rect">
            <a:avLst/>
          </a:prstGeom>
          <a:noFill/>
        </p:spPr>
        <p:txBody>
          <a:bodyPr wrap="none" rtlCol="0">
            <a:spAutoFit/>
          </a:bodyPr>
          <a:lstStyle/>
          <a:p>
            <a:pPr algn="ctr"/>
            <a:r>
              <a:rPr kumimoji="1" lang="en-US" altLang="ja-JP" sz="2400" b="1" dirty="0">
                <a:solidFill>
                  <a:srgbClr val="0070C0"/>
                </a:solidFill>
                <a:latin typeface="Meiryo" panose="020B0604030504040204" pitchFamily="34" charset="-128"/>
                <a:ea typeface="Meiryo" panose="020B0604030504040204" pitchFamily="34" charset="-128"/>
              </a:rPr>
              <a:t>Major League</a:t>
            </a:r>
          </a:p>
        </p:txBody>
      </p:sp>
      <p:sp>
        <p:nvSpPr>
          <p:cNvPr id="4" name="Rectangle 3"/>
          <p:cNvSpPr/>
          <p:nvPr/>
        </p:nvSpPr>
        <p:spPr>
          <a:xfrm>
            <a:off x="638440" y="854083"/>
            <a:ext cx="5658119" cy="412934"/>
          </a:xfrm>
          <a:prstGeom prst="rect">
            <a:avLst/>
          </a:prstGeom>
        </p:spPr>
        <p:txBody>
          <a:bodyPr wrap="square">
            <a:spAutoFit/>
          </a:bodyPr>
          <a:lstStyle/>
          <a:p>
            <a:pPr>
              <a:spcBef>
                <a:spcPts val="85"/>
              </a:spcBef>
              <a:spcAft>
                <a:spcPts val="0"/>
              </a:spcAft>
            </a:pPr>
            <a:r>
              <a:rPr lang="ja-JP" altLang="en-US" sz="1000" dirty="0">
                <a:latin typeface="Meiryo" panose="020B0604030504040204" pitchFamily="34" charset="-128"/>
                <a:ea typeface="Meiryo" panose="020B0604030504040204" pitchFamily="34" charset="-128"/>
              </a:rPr>
              <a:t>ロサンジェルスには、二つの人気チームがあります。ロス・ダウンタウンを本拠地とする</a:t>
            </a:r>
            <a:r>
              <a:rPr lang="en-US" altLang="ja-JP" sz="1000" dirty="0">
                <a:latin typeface="Meiryo" panose="020B0604030504040204" pitchFamily="34" charset="-128"/>
                <a:ea typeface="Meiryo" panose="020B0604030504040204" pitchFamily="34" charset="-128"/>
              </a:rPr>
              <a:t> LA</a:t>
            </a:r>
          </a:p>
          <a:p>
            <a:pPr>
              <a:spcBef>
                <a:spcPts val="85"/>
              </a:spcBef>
              <a:spcAft>
                <a:spcPts val="0"/>
              </a:spcAft>
            </a:pPr>
            <a:r>
              <a:rPr lang="en-US" altLang="ja-JP" sz="1000" dirty="0">
                <a:latin typeface="Meiryo" panose="020B0604030504040204" pitchFamily="34" charset="-128"/>
                <a:ea typeface="Meiryo" panose="020B0604030504040204" pitchFamily="34" charset="-128"/>
              </a:rPr>
              <a:t>Dodgers</a:t>
            </a:r>
            <a:r>
              <a:rPr lang="ja-JP" altLang="en-US" sz="1000" dirty="0">
                <a:latin typeface="Meiryo" panose="020B0604030504040204" pitchFamily="34" charset="-128"/>
                <a:ea typeface="Meiryo" panose="020B0604030504040204" pitchFamily="34" charset="-128"/>
              </a:rPr>
              <a:t>と、オレンジカウンティを本拠地とする </a:t>
            </a:r>
            <a:r>
              <a:rPr lang="en-US" altLang="ja-JP" sz="1000" dirty="0">
                <a:latin typeface="Meiryo" panose="020B0604030504040204" pitchFamily="34" charset="-128"/>
                <a:ea typeface="Meiryo" panose="020B0604030504040204" pitchFamily="34" charset="-128"/>
              </a:rPr>
              <a:t>LA Angels</a:t>
            </a:r>
            <a:r>
              <a:rPr lang="ja-JP" altLang="en-US" sz="1000" dirty="0">
                <a:latin typeface="Meiryo" panose="020B0604030504040204" pitchFamily="34" charset="-128"/>
                <a:ea typeface="Meiryo" panose="020B0604030504040204" pitchFamily="34" charset="-128"/>
              </a:rPr>
              <a:t>です。</a:t>
            </a:r>
            <a:endParaRPr lang="en-US" altLang="ja-JP" sz="1000" dirty="0">
              <a:latin typeface="Meiryo" panose="020B0604030504040204" pitchFamily="34" charset="-128"/>
              <a:ea typeface="Meiryo" panose="020B0604030504040204" pitchFamily="34" charset="-128"/>
            </a:endParaRPr>
          </a:p>
        </p:txBody>
      </p:sp>
      <p:cxnSp>
        <p:nvCxnSpPr>
          <p:cNvPr id="11" name="Straight Connector 10">
            <a:extLst>
              <a:ext uri="{FF2B5EF4-FFF2-40B4-BE49-F238E27FC236}">
                <a16:creationId xmlns:a16="http://schemas.microsoft.com/office/drawing/2014/main" id="{441D735F-F36A-4BA1-8C0C-441625BD1057}"/>
              </a:ext>
            </a:extLst>
          </p:cNvPr>
          <p:cNvCxnSpPr/>
          <p:nvPr/>
        </p:nvCxnSpPr>
        <p:spPr>
          <a:xfrm>
            <a:off x="651024" y="685374"/>
            <a:ext cx="5712491" cy="6531"/>
          </a:xfrm>
          <a:prstGeom prst="line">
            <a:avLst/>
          </a:prstGeom>
          <a:ln w="12700">
            <a:solidFill>
              <a:srgbClr val="6600FF"/>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4186BE8E-022A-4186-BF74-B4B5294C07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14391" y="1615670"/>
            <a:ext cx="1910809" cy="1431263"/>
          </a:xfrm>
          <a:prstGeom prst="rect">
            <a:avLst/>
          </a:prstGeom>
        </p:spPr>
      </p:pic>
      <p:pic>
        <p:nvPicPr>
          <p:cNvPr id="22" name="Picture 21">
            <a:extLst>
              <a:ext uri="{FF2B5EF4-FFF2-40B4-BE49-F238E27FC236}">
                <a16:creationId xmlns:a16="http://schemas.microsoft.com/office/drawing/2014/main" id="{C05B4F30-497A-4732-A411-7DAC57D17A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4718" y="3815917"/>
            <a:ext cx="2076030" cy="2554247"/>
          </a:xfrm>
          <a:prstGeom prst="rect">
            <a:avLst/>
          </a:prstGeom>
        </p:spPr>
      </p:pic>
      <p:sp>
        <p:nvSpPr>
          <p:cNvPr id="23" name="TextBox 22">
            <a:extLst>
              <a:ext uri="{FF2B5EF4-FFF2-40B4-BE49-F238E27FC236}">
                <a16:creationId xmlns:a16="http://schemas.microsoft.com/office/drawing/2014/main" id="{0553F4C8-6E4F-41B3-973C-B797B1AB4818}"/>
              </a:ext>
            </a:extLst>
          </p:cNvPr>
          <p:cNvSpPr txBox="1"/>
          <p:nvPr/>
        </p:nvSpPr>
        <p:spPr>
          <a:xfrm>
            <a:off x="748279" y="6528365"/>
            <a:ext cx="2688907" cy="400110"/>
          </a:xfrm>
          <a:prstGeom prst="rect">
            <a:avLst/>
          </a:prstGeom>
          <a:noFill/>
        </p:spPr>
        <p:txBody>
          <a:bodyPr wrap="square" rtlCol="0">
            <a:spAutoFit/>
          </a:bodyPr>
          <a:lstStyle/>
          <a:p>
            <a:pPr algn="r"/>
            <a:r>
              <a:rPr lang="en-US" altLang="ja-JP" sz="1000" dirty="0">
                <a:latin typeface="Meiryo" panose="020B0604030504040204" pitchFamily="34" charset="-128"/>
                <a:ea typeface="Meiryo" panose="020B0604030504040204" pitchFamily="34" charset="-128"/>
              </a:rPr>
              <a:t>IGE</a:t>
            </a:r>
            <a:r>
              <a:rPr lang="ja-JP" altLang="en-US" sz="1000" dirty="0">
                <a:latin typeface="Meiryo" panose="020B0604030504040204" pitchFamily="34" charset="-128"/>
                <a:ea typeface="Meiryo" panose="020B0604030504040204" pitchFamily="34" charset="-128"/>
              </a:rPr>
              <a:t>留学生の吉田元気君と橋本あおいさん</a:t>
            </a:r>
            <a:endParaRPr lang="en-US" altLang="ja-JP" sz="1000" dirty="0">
              <a:latin typeface="Meiryo" panose="020B0604030504040204" pitchFamily="34" charset="-128"/>
              <a:ea typeface="Meiryo" panose="020B0604030504040204" pitchFamily="34" charset="-128"/>
            </a:endParaRPr>
          </a:p>
          <a:p>
            <a:pPr algn="r"/>
            <a:r>
              <a:rPr lang="ja-JP" altLang="en-US" sz="1000" dirty="0">
                <a:latin typeface="Meiryo" panose="020B0604030504040204" pitchFamily="34" charset="-128"/>
                <a:ea typeface="Meiryo" panose="020B0604030504040204" pitchFamily="34" charset="-128"/>
              </a:rPr>
              <a:t>土産は</a:t>
            </a:r>
            <a:r>
              <a:rPr lang="en-US" altLang="ja-JP" sz="1000" dirty="0">
                <a:latin typeface="Meiryo" panose="020B0604030504040204" pitchFamily="34" charset="-128"/>
                <a:ea typeface="Meiryo" panose="020B0604030504040204" pitchFamily="34" charset="-128"/>
              </a:rPr>
              <a:t>Angels</a:t>
            </a:r>
            <a:r>
              <a:rPr lang="ja-JP" altLang="en-US" sz="1000" dirty="0">
                <a:latin typeface="Meiryo" panose="020B0604030504040204" pitchFamily="34" charset="-128"/>
                <a:ea typeface="Meiryo" panose="020B0604030504040204" pitchFamily="34" charset="-128"/>
              </a:rPr>
              <a:t>からのプレゼント</a:t>
            </a:r>
            <a:endParaRPr lang="en-US" altLang="ja-JP" sz="1000" dirty="0">
              <a:latin typeface="Meiryo" panose="020B0604030504040204" pitchFamily="34" charset="-128"/>
              <a:ea typeface="Meiryo" panose="020B0604030504040204" pitchFamily="34" charset="-128"/>
            </a:endParaRPr>
          </a:p>
        </p:txBody>
      </p:sp>
      <p:cxnSp>
        <p:nvCxnSpPr>
          <p:cNvPr id="27" name="Straight Connector 26">
            <a:extLst>
              <a:ext uri="{FF2B5EF4-FFF2-40B4-BE49-F238E27FC236}">
                <a16:creationId xmlns:a16="http://schemas.microsoft.com/office/drawing/2014/main" id="{1FD0828C-1EB4-4898-997E-BCAB539A1DA4}"/>
              </a:ext>
            </a:extLst>
          </p:cNvPr>
          <p:cNvCxnSpPr>
            <a:cxnSpLocks/>
          </p:cNvCxnSpPr>
          <p:nvPr/>
        </p:nvCxnSpPr>
        <p:spPr>
          <a:xfrm>
            <a:off x="824644" y="3400175"/>
            <a:ext cx="4612209"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pic>
        <p:nvPicPr>
          <p:cNvPr id="33" name="Picture 32">
            <a:extLst>
              <a:ext uri="{FF2B5EF4-FFF2-40B4-BE49-F238E27FC236}">
                <a16:creationId xmlns:a16="http://schemas.microsoft.com/office/drawing/2014/main" id="{7A9F1B57-A522-4231-B09A-AE2D9BEC68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95398" y="4131105"/>
            <a:ext cx="1676892" cy="1402229"/>
          </a:xfrm>
          <a:prstGeom prst="rect">
            <a:avLst/>
          </a:prstGeom>
        </p:spPr>
      </p:pic>
      <p:sp>
        <p:nvSpPr>
          <p:cNvPr id="29" name="Rectangle 28">
            <a:extLst>
              <a:ext uri="{FF2B5EF4-FFF2-40B4-BE49-F238E27FC236}">
                <a16:creationId xmlns:a16="http://schemas.microsoft.com/office/drawing/2014/main" id="{B136F8A5-6E32-4C6B-BC27-AA7193C03103}"/>
              </a:ext>
            </a:extLst>
          </p:cNvPr>
          <p:cNvSpPr/>
          <p:nvPr/>
        </p:nvSpPr>
        <p:spPr>
          <a:xfrm>
            <a:off x="0" y="8872330"/>
            <a:ext cx="6858000" cy="27167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26" name="Picture 2" descr="Shohei Ohtani signing with Dodgers for record 10 years, $700 million | FOX  Sports さん">
            <a:extLst>
              <a:ext uri="{FF2B5EF4-FFF2-40B4-BE49-F238E27FC236}">
                <a16:creationId xmlns:a16="http://schemas.microsoft.com/office/drawing/2014/main" id="{E84D9DB7-F030-27E6-E5B7-A08632AD542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0027" y="1402393"/>
            <a:ext cx="2809875" cy="1628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44283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9740917-76E0-1B11-4086-EEC47237AF1F}"/>
              </a:ext>
            </a:extLst>
          </p:cNvPr>
          <p:cNvGrpSpPr/>
          <p:nvPr/>
        </p:nvGrpSpPr>
        <p:grpSpPr>
          <a:xfrm>
            <a:off x="285750" y="7546975"/>
            <a:ext cx="6305550" cy="1074357"/>
            <a:chOff x="285750" y="7546975"/>
            <a:chExt cx="6305550" cy="1074357"/>
          </a:xfrm>
        </p:grpSpPr>
        <p:sp>
          <p:nvSpPr>
            <p:cNvPr id="23561" name="Content Placeholder 2"/>
            <p:cNvSpPr txBox="1">
              <a:spLocks/>
            </p:cNvSpPr>
            <p:nvPr/>
          </p:nvSpPr>
          <p:spPr bwMode="auto">
            <a:xfrm>
              <a:off x="285750" y="7573072"/>
              <a:ext cx="6305550" cy="1048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54013" indent="-2476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a:spcBef>
                  <a:spcPts val="388"/>
                </a:spcBef>
                <a:buClr>
                  <a:schemeClr val="accent1"/>
                </a:buClr>
                <a:buSzPct val="68000"/>
              </a:pPr>
              <a:r>
                <a:rPr lang="en-US" altLang="ja-JP" sz="1000" b="1" dirty="0">
                  <a:latin typeface="メイリオ" panose="020B0604030504040204" pitchFamily="34" charset="-128"/>
                  <a:ea typeface="メイリオ" panose="020B0604030504040204" pitchFamily="34" charset="-128"/>
                </a:rPr>
                <a:t>www.weexchange.com</a:t>
              </a:r>
            </a:p>
            <a:p>
              <a:pPr algn="ctr">
                <a:spcBef>
                  <a:spcPts val="388"/>
                </a:spcBef>
                <a:buClr>
                  <a:schemeClr val="accent1"/>
                </a:buClr>
                <a:buSzPct val="68000"/>
              </a:pPr>
              <a:r>
                <a:rPr lang="ja-JP" altLang="en-US" sz="1000" dirty="0">
                  <a:latin typeface="メイリオ" panose="020B0604030504040204" pitchFamily="34" charset="-128"/>
                  <a:ea typeface="メイリオ" panose="020B0604030504040204" pitchFamily="34" charset="-128"/>
                </a:rPr>
                <a:t>（株）</a:t>
              </a:r>
              <a:r>
                <a:rPr lang="en-US" altLang="ja-JP" sz="1000" dirty="0">
                  <a:latin typeface="メイリオ" panose="020B0604030504040204" pitchFamily="34" charset="-128"/>
                  <a:ea typeface="メイリオ" panose="020B0604030504040204" pitchFamily="34" charset="-128"/>
                </a:rPr>
                <a:t>IGE </a:t>
              </a:r>
              <a:r>
                <a:rPr lang="ja-JP" altLang="en-US" sz="1000" dirty="0">
                  <a:latin typeface="メイリオ" panose="020B0604030504040204" pitchFamily="34" charset="-128"/>
                  <a:ea typeface="メイリオ" panose="020B0604030504040204" pitchFamily="34" charset="-128"/>
                </a:rPr>
                <a:t>アメリカ本部　</a:t>
              </a:r>
              <a:r>
                <a:rPr lang="en-US" altLang="ja-JP" sz="1000" dirty="0">
                  <a:latin typeface="メイリオ" panose="020B0604030504040204" pitchFamily="34" charset="-128"/>
                  <a:ea typeface="メイリオ" panose="020B0604030504040204" pitchFamily="34" charset="-128"/>
                </a:rPr>
                <a:t>65 Coronado Cay Ln, Aliso Viejo, CA 92656 USA</a:t>
              </a:r>
            </a:p>
            <a:p>
              <a:pPr algn="ctr">
                <a:spcBef>
                  <a:spcPts val="388"/>
                </a:spcBef>
                <a:buClr>
                  <a:schemeClr val="accent1"/>
                </a:buClr>
                <a:buSzPct val="68000"/>
              </a:pPr>
              <a:r>
                <a:rPr lang="en-US" altLang="ja-JP" sz="1000" dirty="0">
                  <a:latin typeface="メイリオ" panose="020B0604030504040204" pitchFamily="34" charset="-128"/>
                  <a:ea typeface="メイリオ" panose="020B0604030504040204" pitchFamily="34" charset="-128"/>
                </a:rPr>
                <a:t>TEL: 949-929-3676, </a:t>
              </a:r>
              <a:r>
                <a:rPr lang="en-US" altLang="ja-JP" sz="1000" dirty="0" err="1">
                  <a:latin typeface="メイリオ" panose="020B0604030504040204" pitchFamily="34" charset="-128"/>
                  <a:ea typeface="メイリオ" panose="020B0604030504040204" pitchFamily="34" charset="-128"/>
                </a:rPr>
                <a:t>Emai</a:t>
              </a:r>
              <a:r>
                <a:rPr lang="en-US" altLang="ja-JP" sz="1000" dirty="0">
                  <a:latin typeface="メイリオ" panose="020B0604030504040204" pitchFamily="34" charset="-128"/>
                  <a:ea typeface="メイリオ" panose="020B0604030504040204" pitchFamily="34" charset="-128"/>
                </a:rPr>
                <a:t>: info@weexchange.com</a:t>
              </a:r>
            </a:p>
          </p:txBody>
        </p:sp>
        <p:cxnSp>
          <p:nvCxnSpPr>
            <p:cNvPr id="16" name="直線コネクタ 6"/>
            <p:cNvCxnSpPr/>
            <p:nvPr/>
          </p:nvCxnSpPr>
          <p:spPr bwMode="auto">
            <a:xfrm>
              <a:off x="723900" y="7546975"/>
              <a:ext cx="5384800" cy="0"/>
            </a:xfrm>
            <a:prstGeom prst="line">
              <a:avLst/>
            </a:prstGeom>
            <a:ln w="12700">
              <a:solidFill>
                <a:srgbClr val="2A6A9A"/>
              </a:solidFill>
            </a:ln>
          </p:spPr>
          <p:style>
            <a:lnRef idx="1">
              <a:schemeClr val="accent1"/>
            </a:lnRef>
            <a:fillRef idx="0">
              <a:schemeClr val="accent1"/>
            </a:fillRef>
            <a:effectRef idx="0">
              <a:schemeClr val="accent1"/>
            </a:effectRef>
            <a:fontRef idx="minor">
              <a:schemeClr val="tx1"/>
            </a:fontRef>
          </p:style>
        </p:cxnSp>
        <p:cxnSp>
          <p:nvCxnSpPr>
            <p:cNvPr id="17" name="直線コネクタ 7"/>
            <p:cNvCxnSpPr/>
            <p:nvPr/>
          </p:nvCxnSpPr>
          <p:spPr bwMode="auto">
            <a:xfrm>
              <a:off x="758624" y="8298184"/>
              <a:ext cx="5384800" cy="0"/>
            </a:xfrm>
            <a:prstGeom prst="line">
              <a:avLst/>
            </a:prstGeom>
            <a:ln w="12700">
              <a:solidFill>
                <a:srgbClr val="2A6A9A"/>
              </a:solidFill>
            </a:ln>
          </p:spPr>
          <p:style>
            <a:lnRef idx="1">
              <a:schemeClr val="accent1"/>
            </a:lnRef>
            <a:fillRef idx="0">
              <a:schemeClr val="accent1"/>
            </a:fillRef>
            <a:effectRef idx="0">
              <a:schemeClr val="accent1"/>
            </a:effectRef>
            <a:fontRef idx="minor">
              <a:schemeClr val="tx1"/>
            </a:fontRef>
          </p:style>
        </p:cxnSp>
      </p:grpSp>
      <p:grpSp>
        <p:nvGrpSpPr>
          <p:cNvPr id="23555" name="グループ化 16"/>
          <p:cNvGrpSpPr>
            <a:grpSpLocks/>
          </p:cNvGrpSpPr>
          <p:nvPr/>
        </p:nvGrpSpPr>
        <p:grpSpPr bwMode="auto">
          <a:xfrm>
            <a:off x="1676400" y="6037263"/>
            <a:ext cx="3524250" cy="1296987"/>
            <a:chOff x="2971800" y="4730750"/>
            <a:chExt cx="3524250" cy="1296988"/>
          </a:xfrm>
        </p:grpSpPr>
        <p:pic>
          <p:nvPicPr>
            <p:cNvPr id="23559" name="Picture 5" descr="C:\Users\Koji\Pictures\Logo\Dream-on-with-IGE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5465763"/>
              <a:ext cx="352425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0" name="図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63938" y="4730750"/>
              <a:ext cx="2016125"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3556" name="Group 20"/>
          <p:cNvGrpSpPr>
            <a:grpSpLocks/>
          </p:cNvGrpSpPr>
          <p:nvPr/>
        </p:nvGrpSpPr>
        <p:grpSpPr bwMode="auto">
          <a:xfrm>
            <a:off x="0" y="0"/>
            <a:ext cx="6858000" cy="9144000"/>
            <a:chOff x="0" y="0"/>
            <a:chExt cx="6858000" cy="9144000"/>
          </a:xfrm>
        </p:grpSpPr>
        <p:sp>
          <p:nvSpPr>
            <p:cNvPr id="22" name="Isosceles Triangle 21"/>
            <p:cNvSpPr/>
            <p:nvPr/>
          </p:nvSpPr>
          <p:spPr>
            <a:xfrm flipV="1">
              <a:off x="3028950" y="0"/>
              <a:ext cx="857250" cy="533400"/>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kumimoji="1" lang="ja-JP" altLang="en-US" kern="0">
                <a:solidFill>
                  <a:sysClr val="windowText" lastClr="000000"/>
                </a:solidFill>
              </a:endParaRPr>
            </a:p>
          </p:txBody>
        </p:sp>
        <p:sp>
          <p:nvSpPr>
            <p:cNvPr id="23" name="Rectangle 22"/>
            <p:cNvSpPr/>
            <p:nvPr/>
          </p:nvSpPr>
          <p:spPr>
            <a:xfrm>
              <a:off x="0" y="8839200"/>
              <a:ext cx="6858000" cy="3048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kumimoji="1" lang="ja-JP" altLang="en-US" kern="0">
                <a:solidFill>
                  <a:sysClr val="windowText" lastClr="000000"/>
                </a:solidFill>
              </a:endParaRPr>
            </a:p>
          </p:txBody>
        </p:sp>
      </p:grpSp>
      <p:pic>
        <p:nvPicPr>
          <p:cNvPr id="12" name="Picture 11">
            <a:extLst>
              <a:ext uri="{FF2B5EF4-FFF2-40B4-BE49-F238E27FC236}">
                <a16:creationId xmlns:a16="http://schemas.microsoft.com/office/drawing/2014/main" id="{AAAE76B8-790E-43B4-8042-BF2F0216072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96572" y="979099"/>
            <a:ext cx="2556182" cy="1655765"/>
          </a:xfrm>
          <a:prstGeom prst="rect">
            <a:avLst/>
          </a:prstGeom>
        </p:spPr>
      </p:pic>
    </p:spTree>
    <p:extLst>
      <p:ext uri="{BB962C8B-B14F-4D97-AF65-F5344CB8AC3E}">
        <p14:creationId xmlns:p14="http://schemas.microsoft.com/office/powerpoint/2010/main" val="17760345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625995" y="666261"/>
            <a:ext cx="5712491" cy="6531"/>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466581" y="255480"/>
            <a:ext cx="2031325" cy="461665"/>
          </a:xfrm>
          <a:prstGeom prst="rect">
            <a:avLst/>
          </a:prstGeom>
          <a:noFill/>
        </p:spPr>
        <p:txBody>
          <a:bodyPr wrap="none" rtlCol="0">
            <a:spAutoFit/>
          </a:bodyPr>
          <a:lstStyle/>
          <a:p>
            <a:pPr algn="ctr"/>
            <a:r>
              <a:rPr kumimoji="1" lang="ja-JP" altLang="en-US" sz="2400" b="1" dirty="0">
                <a:solidFill>
                  <a:schemeClr val="bg1">
                    <a:lumMod val="50000"/>
                  </a:schemeClr>
                </a:solidFill>
                <a:latin typeface="Meiryo" panose="020B0604030504040204" pitchFamily="34" charset="-128"/>
                <a:ea typeface="Meiryo" panose="020B0604030504040204" pitchFamily="34" charset="-128"/>
              </a:rPr>
              <a:t>標準的な日程</a:t>
            </a:r>
            <a:endParaRPr kumimoji="1" lang="en-US" altLang="ja-JP" sz="2400" b="1" dirty="0">
              <a:solidFill>
                <a:schemeClr val="bg1">
                  <a:lumMod val="50000"/>
                </a:schemeClr>
              </a:solidFill>
              <a:latin typeface="Meiryo" panose="020B0604030504040204" pitchFamily="34" charset="-128"/>
              <a:ea typeface="Meiryo" panose="020B0604030504040204" pitchFamily="34" charset="-128"/>
            </a:endParaRPr>
          </a:p>
        </p:txBody>
      </p:sp>
      <p:sp>
        <p:nvSpPr>
          <p:cNvPr id="2" name="TextBox 1">
            <a:extLst>
              <a:ext uri="{FF2B5EF4-FFF2-40B4-BE49-F238E27FC236}">
                <a16:creationId xmlns:a16="http://schemas.microsoft.com/office/drawing/2014/main" id="{2B4E4F61-7715-490A-8EE3-1AA2DF74C78C}"/>
              </a:ext>
            </a:extLst>
          </p:cNvPr>
          <p:cNvSpPr txBox="1"/>
          <p:nvPr/>
        </p:nvSpPr>
        <p:spPr>
          <a:xfrm>
            <a:off x="625995" y="933055"/>
            <a:ext cx="5712491" cy="1384995"/>
          </a:xfrm>
          <a:prstGeom prst="rect">
            <a:avLst/>
          </a:prstGeom>
          <a:noFill/>
        </p:spPr>
        <p:txBody>
          <a:bodyPr wrap="square" rtlCol="0">
            <a:spAutoFit/>
          </a:bodyPr>
          <a:lstStyle/>
          <a:p>
            <a:pPr marL="171450" indent="-171450">
              <a:buFont typeface="Wingdings" panose="05000000000000000000" pitchFamily="2" charset="2"/>
              <a:buChar char="l"/>
            </a:pPr>
            <a:r>
              <a:rPr kumimoji="1" lang="ja-JP" altLang="en-US" sz="1200" b="1" dirty="0">
                <a:solidFill>
                  <a:schemeClr val="tx1">
                    <a:lumMod val="65000"/>
                    <a:lumOff val="35000"/>
                  </a:schemeClr>
                </a:solidFill>
                <a:latin typeface="Meiryo" panose="020B0604030504040204" pitchFamily="34" charset="-128"/>
                <a:ea typeface="Meiryo" panose="020B0604030504040204" pitchFamily="34" charset="-128"/>
              </a:rPr>
              <a:t>医療ボランティア＋</a:t>
            </a:r>
            <a:r>
              <a:rPr kumimoji="1" lang="en-US" altLang="ja-JP" sz="1200" b="1" dirty="0">
                <a:solidFill>
                  <a:schemeClr val="tx1">
                    <a:lumMod val="65000"/>
                    <a:lumOff val="35000"/>
                  </a:schemeClr>
                </a:solidFill>
                <a:latin typeface="Meiryo" panose="020B0604030504040204" pitchFamily="34" charset="-128"/>
                <a:ea typeface="Meiryo" panose="020B0604030504040204" pitchFamily="34" charset="-128"/>
              </a:rPr>
              <a:t>Bike Camp+</a:t>
            </a:r>
            <a:r>
              <a:rPr kumimoji="1" lang="ja-JP" altLang="en-US" sz="1200" b="1" dirty="0">
                <a:solidFill>
                  <a:schemeClr val="tx1">
                    <a:lumMod val="65000"/>
                    <a:lumOff val="35000"/>
                  </a:schemeClr>
                </a:solidFill>
                <a:latin typeface="Meiryo" panose="020B0604030504040204" pitchFamily="34" charset="-128"/>
                <a:ea typeface="Meiryo" panose="020B0604030504040204" pitchFamily="34" charset="-128"/>
              </a:rPr>
              <a:t>語学学校：</a:t>
            </a:r>
            <a:r>
              <a:rPr kumimoji="1" lang="en-US" altLang="ja-JP" sz="1200" b="1" dirty="0">
                <a:solidFill>
                  <a:schemeClr val="tx1">
                    <a:lumMod val="65000"/>
                    <a:lumOff val="35000"/>
                  </a:schemeClr>
                </a:solidFill>
                <a:latin typeface="Meiryo" panose="020B0604030504040204" pitchFamily="34" charset="-128"/>
                <a:ea typeface="Meiryo" panose="020B0604030504040204" pitchFamily="34" charset="-128"/>
              </a:rPr>
              <a:t>2</a:t>
            </a:r>
            <a:r>
              <a:rPr kumimoji="1" lang="ja-JP" altLang="en-US" sz="1200" b="1" dirty="0">
                <a:solidFill>
                  <a:schemeClr val="tx1">
                    <a:lumMod val="65000"/>
                    <a:lumOff val="35000"/>
                  </a:schemeClr>
                </a:solidFill>
                <a:latin typeface="Meiryo" panose="020B0604030504040204" pitchFamily="34" charset="-128"/>
                <a:ea typeface="Meiryo" panose="020B0604030504040204" pitchFamily="34" charset="-128"/>
              </a:rPr>
              <a:t>週間と</a:t>
            </a:r>
            <a:r>
              <a:rPr kumimoji="1" lang="en-US" altLang="ja-JP" sz="1200" b="1" dirty="0">
                <a:solidFill>
                  <a:schemeClr val="tx1">
                    <a:lumMod val="65000"/>
                    <a:lumOff val="35000"/>
                  </a:schemeClr>
                </a:solidFill>
                <a:latin typeface="Meiryo" panose="020B0604030504040204" pitchFamily="34" charset="-128"/>
                <a:ea typeface="Meiryo" panose="020B0604030504040204" pitchFamily="34" charset="-128"/>
              </a:rPr>
              <a:t>4</a:t>
            </a:r>
            <a:r>
              <a:rPr kumimoji="1" lang="ja-JP" altLang="en-US" sz="1200" b="1" dirty="0">
                <a:solidFill>
                  <a:schemeClr val="tx1">
                    <a:lumMod val="65000"/>
                    <a:lumOff val="35000"/>
                  </a:schemeClr>
                </a:solidFill>
                <a:latin typeface="Meiryo" panose="020B0604030504040204" pitchFamily="34" charset="-128"/>
                <a:ea typeface="Meiryo" panose="020B0604030504040204" pitchFamily="34" charset="-128"/>
              </a:rPr>
              <a:t>週間プログラム</a:t>
            </a:r>
            <a:endParaRPr kumimoji="1" lang="en-US" altLang="ja-JP" sz="1200" b="1" dirty="0">
              <a:solidFill>
                <a:schemeClr val="tx1">
                  <a:lumMod val="65000"/>
                  <a:lumOff val="35000"/>
                </a:schemeClr>
              </a:solidFill>
              <a:latin typeface="Meiryo" panose="020B0604030504040204" pitchFamily="34" charset="-128"/>
              <a:ea typeface="Meiryo" panose="020B0604030504040204" pitchFamily="34" charset="-128"/>
            </a:endParaRPr>
          </a:p>
          <a:p>
            <a:r>
              <a:rPr kumimoji="1" lang="ja-JP" altLang="en-US" sz="1200" b="1" dirty="0">
                <a:solidFill>
                  <a:schemeClr val="tx1">
                    <a:lumMod val="65000"/>
                    <a:lumOff val="35000"/>
                  </a:schemeClr>
                </a:solidFill>
                <a:latin typeface="Meiryo" panose="020B0604030504040204" pitchFamily="34" charset="-128"/>
                <a:ea typeface="Meiryo" panose="020B0604030504040204" pitchFamily="34" charset="-128"/>
              </a:rPr>
              <a:t>　の標準的な日程です。</a:t>
            </a:r>
            <a:endParaRPr kumimoji="1" lang="en-US" altLang="ja-JP" sz="1200" b="1" dirty="0">
              <a:solidFill>
                <a:schemeClr val="tx1">
                  <a:lumMod val="65000"/>
                  <a:lumOff val="35000"/>
                </a:schemeClr>
              </a:solidFill>
              <a:latin typeface="Meiryo" panose="020B0604030504040204" pitchFamily="34" charset="-128"/>
              <a:ea typeface="Meiryo" panose="020B0604030504040204" pitchFamily="34" charset="-128"/>
            </a:endParaRPr>
          </a:p>
          <a:p>
            <a:endParaRPr kumimoji="1" lang="en-US" altLang="ja-JP" sz="1200" b="1" dirty="0">
              <a:solidFill>
                <a:schemeClr val="tx1">
                  <a:lumMod val="65000"/>
                  <a:lumOff val="35000"/>
                </a:schemeClr>
              </a:solidFill>
              <a:latin typeface="Meiryo" panose="020B0604030504040204" pitchFamily="34" charset="-128"/>
              <a:ea typeface="Meiryo" panose="020B0604030504040204" pitchFamily="34" charset="-128"/>
            </a:endParaRPr>
          </a:p>
          <a:p>
            <a:r>
              <a:rPr kumimoji="1" lang="ja-JP" altLang="en-US" sz="1200" b="1" dirty="0">
                <a:solidFill>
                  <a:schemeClr val="tx1">
                    <a:lumMod val="65000"/>
                    <a:lumOff val="35000"/>
                  </a:schemeClr>
                </a:solidFill>
                <a:latin typeface="Meiryo" panose="020B0604030504040204" pitchFamily="34" charset="-128"/>
                <a:ea typeface="Meiryo" panose="020B0604030504040204" pitchFamily="34" charset="-128"/>
              </a:rPr>
              <a:t>　トビタテの留学日数に関する規約は以下の通りです：</a:t>
            </a:r>
            <a:endParaRPr kumimoji="1" lang="en-US" altLang="ja-JP" sz="1200" b="1" dirty="0">
              <a:solidFill>
                <a:schemeClr val="tx1">
                  <a:lumMod val="65000"/>
                  <a:lumOff val="35000"/>
                </a:schemeClr>
              </a:solidFill>
              <a:latin typeface="Meiryo" panose="020B0604030504040204" pitchFamily="34" charset="-128"/>
              <a:ea typeface="Meiryo" panose="020B0604030504040204" pitchFamily="34" charset="-128"/>
            </a:endParaRPr>
          </a:p>
          <a:p>
            <a:r>
              <a:rPr kumimoji="1" lang="ja-JP" altLang="en-US" sz="1200" b="1" dirty="0">
                <a:solidFill>
                  <a:schemeClr val="tx1">
                    <a:lumMod val="65000"/>
                    <a:lumOff val="35000"/>
                  </a:schemeClr>
                </a:solidFill>
                <a:latin typeface="Meiryo" panose="020B0604030504040204" pitchFamily="34" charset="-128"/>
                <a:ea typeface="Meiryo" panose="020B0604030504040204" pitchFamily="34" charset="-128"/>
              </a:rPr>
              <a:t>　</a:t>
            </a:r>
            <a:r>
              <a:rPr kumimoji="1" lang="en-US" altLang="ja-JP" sz="1200" b="1" dirty="0">
                <a:solidFill>
                  <a:schemeClr val="tx1">
                    <a:lumMod val="65000"/>
                    <a:lumOff val="35000"/>
                  </a:schemeClr>
                </a:solidFill>
                <a:latin typeface="Meiryo" panose="020B0604030504040204" pitchFamily="34" charset="-128"/>
                <a:ea typeface="Meiryo" panose="020B0604030504040204" pitchFamily="34" charset="-128"/>
              </a:rPr>
              <a:t>	</a:t>
            </a:r>
            <a:r>
              <a:rPr kumimoji="1" lang="ja-JP" altLang="en-US" sz="1200" b="1" dirty="0">
                <a:solidFill>
                  <a:schemeClr val="tx1">
                    <a:lumMod val="65000"/>
                    <a:lumOff val="35000"/>
                  </a:schemeClr>
                </a:solidFill>
                <a:latin typeface="Meiryo" panose="020B0604030504040204" pitchFamily="34" charset="-128"/>
                <a:ea typeface="Meiryo" panose="020B0604030504040204" pitchFamily="34" charset="-128"/>
              </a:rPr>
              <a:t>・２週間プログラム：</a:t>
            </a:r>
            <a:r>
              <a:rPr kumimoji="1" lang="en-US" altLang="ja-JP" sz="1200" b="1" dirty="0">
                <a:solidFill>
                  <a:schemeClr val="tx1">
                    <a:lumMod val="65000"/>
                    <a:lumOff val="35000"/>
                  </a:schemeClr>
                </a:solidFill>
                <a:latin typeface="Meiryo" panose="020B0604030504040204" pitchFamily="34" charset="-128"/>
                <a:ea typeface="Meiryo" panose="020B0604030504040204" pitchFamily="34" charset="-128"/>
              </a:rPr>
              <a:t>14</a:t>
            </a:r>
            <a:r>
              <a:rPr kumimoji="1" lang="ja-JP" altLang="en-US" sz="1200" b="1" dirty="0">
                <a:solidFill>
                  <a:schemeClr val="tx1">
                    <a:lumMod val="65000"/>
                    <a:lumOff val="35000"/>
                  </a:schemeClr>
                </a:solidFill>
                <a:latin typeface="Meiryo" panose="020B0604030504040204" pitchFamily="34" charset="-128"/>
                <a:ea typeface="Meiryo" panose="020B0604030504040204" pitchFamily="34" charset="-128"/>
              </a:rPr>
              <a:t>日間の留学日が必要です。</a:t>
            </a:r>
            <a:endParaRPr kumimoji="1" lang="en-US" altLang="ja-JP" sz="1200" b="1" dirty="0">
              <a:solidFill>
                <a:schemeClr val="tx1">
                  <a:lumMod val="65000"/>
                  <a:lumOff val="35000"/>
                </a:schemeClr>
              </a:solidFill>
              <a:latin typeface="Meiryo" panose="020B0604030504040204" pitchFamily="34" charset="-128"/>
              <a:ea typeface="Meiryo" panose="020B0604030504040204" pitchFamily="34" charset="-128"/>
            </a:endParaRPr>
          </a:p>
          <a:p>
            <a:r>
              <a:rPr kumimoji="1" lang="ja-JP" altLang="en-US" sz="1200" b="1" dirty="0">
                <a:solidFill>
                  <a:schemeClr val="tx1">
                    <a:lumMod val="65000"/>
                    <a:lumOff val="35000"/>
                  </a:schemeClr>
                </a:solidFill>
                <a:latin typeface="Meiryo" panose="020B0604030504040204" pitchFamily="34" charset="-128"/>
                <a:ea typeface="Meiryo" panose="020B0604030504040204" pitchFamily="34" charset="-128"/>
              </a:rPr>
              <a:t>　</a:t>
            </a:r>
            <a:r>
              <a:rPr kumimoji="1" lang="en-US" altLang="ja-JP" sz="1200" b="1" dirty="0">
                <a:solidFill>
                  <a:schemeClr val="tx1">
                    <a:lumMod val="65000"/>
                    <a:lumOff val="35000"/>
                  </a:schemeClr>
                </a:solidFill>
                <a:latin typeface="Meiryo" panose="020B0604030504040204" pitchFamily="34" charset="-128"/>
                <a:ea typeface="Meiryo" panose="020B0604030504040204" pitchFamily="34" charset="-128"/>
              </a:rPr>
              <a:t>	</a:t>
            </a:r>
            <a:r>
              <a:rPr kumimoji="1" lang="ja-JP" altLang="en-US" sz="1200" b="1" dirty="0">
                <a:solidFill>
                  <a:schemeClr val="tx1">
                    <a:lumMod val="65000"/>
                    <a:lumOff val="35000"/>
                  </a:schemeClr>
                </a:solidFill>
                <a:latin typeface="Meiryo" panose="020B0604030504040204" pitchFamily="34" charset="-128"/>
                <a:ea typeface="Meiryo" panose="020B0604030504040204" pitchFamily="34" charset="-128"/>
              </a:rPr>
              <a:t>・</a:t>
            </a:r>
            <a:r>
              <a:rPr kumimoji="1" lang="en-US" altLang="ja-JP" sz="1200" b="1" dirty="0">
                <a:solidFill>
                  <a:schemeClr val="tx1">
                    <a:lumMod val="65000"/>
                    <a:lumOff val="35000"/>
                  </a:schemeClr>
                </a:solidFill>
                <a:latin typeface="Meiryo" panose="020B0604030504040204" pitchFamily="34" charset="-128"/>
                <a:ea typeface="Meiryo" panose="020B0604030504040204" pitchFamily="34" charset="-128"/>
              </a:rPr>
              <a:t>4</a:t>
            </a:r>
            <a:r>
              <a:rPr kumimoji="1" lang="ja-JP" altLang="en-US" sz="1200" b="1" dirty="0">
                <a:solidFill>
                  <a:schemeClr val="tx1">
                    <a:lumMod val="65000"/>
                    <a:lumOff val="35000"/>
                  </a:schemeClr>
                </a:solidFill>
                <a:latin typeface="Meiryo" panose="020B0604030504040204" pitchFamily="34" charset="-128"/>
                <a:ea typeface="Meiryo" panose="020B0604030504040204" pitchFamily="34" charset="-128"/>
              </a:rPr>
              <a:t>週間プログラム：</a:t>
            </a:r>
            <a:r>
              <a:rPr kumimoji="1" lang="en-US" altLang="ja-JP" sz="1200" b="1" dirty="0">
                <a:solidFill>
                  <a:schemeClr val="tx1">
                    <a:lumMod val="65000"/>
                    <a:lumOff val="35000"/>
                  </a:schemeClr>
                </a:solidFill>
                <a:latin typeface="Meiryo" panose="020B0604030504040204" pitchFamily="34" charset="-128"/>
                <a:ea typeface="Meiryo" panose="020B0604030504040204" pitchFamily="34" charset="-128"/>
              </a:rPr>
              <a:t>30</a:t>
            </a:r>
            <a:r>
              <a:rPr kumimoji="1" lang="ja-JP" altLang="en-US" sz="1200" b="1" dirty="0">
                <a:solidFill>
                  <a:schemeClr val="tx1">
                    <a:lumMod val="65000"/>
                    <a:lumOff val="35000"/>
                  </a:schemeClr>
                </a:solidFill>
                <a:latin typeface="Meiryo" panose="020B0604030504040204" pitchFamily="34" charset="-128"/>
                <a:ea typeface="Meiryo" panose="020B0604030504040204" pitchFamily="34" charset="-128"/>
              </a:rPr>
              <a:t>日間の留学日が必要です。</a:t>
            </a:r>
            <a:endParaRPr kumimoji="1" lang="en-US" altLang="ja-JP" sz="1200" b="1" dirty="0">
              <a:solidFill>
                <a:schemeClr val="tx1">
                  <a:lumMod val="65000"/>
                  <a:lumOff val="35000"/>
                </a:schemeClr>
              </a:solidFill>
              <a:latin typeface="Meiryo" panose="020B0604030504040204" pitchFamily="34" charset="-128"/>
              <a:ea typeface="Meiryo" panose="020B0604030504040204" pitchFamily="34" charset="-128"/>
            </a:endParaRPr>
          </a:p>
          <a:p>
            <a:endParaRPr kumimoji="1" lang="en-US" altLang="ja-JP" sz="1200" b="1" dirty="0">
              <a:solidFill>
                <a:schemeClr val="tx1">
                  <a:lumMod val="65000"/>
                  <a:lumOff val="35000"/>
                </a:schemeClr>
              </a:solidFill>
              <a:latin typeface="Meiryo" panose="020B0604030504040204" pitchFamily="34" charset="-128"/>
              <a:ea typeface="Meiryo" panose="020B0604030504040204" pitchFamily="34" charset="-128"/>
            </a:endParaRPr>
          </a:p>
        </p:txBody>
      </p:sp>
      <p:sp>
        <p:nvSpPr>
          <p:cNvPr id="13" name="Rectangle 12">
            <a:extLst>
              <a:ext uri="{FF2B5EF4-FFF2-40B4-BE49-F238E27FC236}">
                <a16:creationId xmlns:a16="http://schemas.microsoft.com/office/drawing/2014/main" id="{C499EE67-0CF2-4104-AA8C-1BD185D5301E}"/>
              </a:ext>
            </a:extLst>
          </p:cNvPr>
          <p:cNvSpPr/>
          <p:nvPr/>
        </p:nvSpPr>
        <p:spPr>
          <a:xfrm>
            <a:off x="0" y="8872330"/>
            <a:ext cx="6858000" cy="27167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3" name="Table 2">
            <a:extLst>
              <a:ext uri="{FF2B5EF4-FFF2-40B4-BE49-F238E27FC236}">
                <a16:creationId xmlns:a16="http://schemas.microsoft.com/office/drawing/2014/main" id="{E6D44B25-204F-439C-ABC4-604A72B3B459}"/>
              </a:ext>
            </a:extLst>
          </p:cNvPr>
          <p:cNvGraphicFramePr>
            <a:graphicFrameLocks noGrp="1"/>
          </p:cNvGraphicFramePr>
          <p:nvPr>
            <p:extLst>
              <p:ext uri="{D42A27DB-BD31-4B8C-83A1-F6EECF244321}">
                <p14:modId xmlns:p14="http://schemas.microsoft.com/office/powerpoint/2010/main" val="3518170537"/>
              </p:ext>
            </p:extLst>
          </p:nvPr>
        </p:nvGraphicFramePr>
        <p:xfrm>
          <a:off x="861474" y="2229386"/>
          <a:ext cx="5241532" cy="5769521"/>
        </p:xfrm>
        <a:graphic>
          <a:graphicData uri="http://schemas.openxmlformats.org/drawingml/2006/table">
            <a:tbl>
              <a:tblPr>
                <a:effectLst>
                  <a:outerShdw blurRad="50800" dist="38100" dir="2700000" algn="tl" rotWithShape="0">
                    <a:prstClr val="black">
                      <a:alpha val="40000"/>
                    </a:prstClr>
                  </a:outerShdw>
                </a:effectLst>
                <a:tableStyleId>{5C22544A-7EE6-4342-B048-85BDC9FD1C3A}</a:tableStyleId>
              </a:tblPr>
              <a:tblGrid>
                <a:gridCol w="758136">
                  <a:extLst>
                    <a:ext uri="{9D8B030D-6E8A-4147-A177-3AD203B41FA5}">
                      <a16:colId xmlns:a16="http://schemas.microsoft.com/office/drawing/2014/main" val="827823739"/>
                    </a:ext>
                  </a:extLst>
                </a:gridCol>
                <a:gridCol w="858969">
                  <a:extLst>
                    <a:ext uri="{9D8B030D-6E8A-4147-A177-3AD203B41FA5}">
                      <a16:colId xmlns:a16="http://schemas.microsoft.com/office/drawing/2014/main" val="2574408522"/>
                    </a:ext>
                  </a:extLst>
                </a:gridCol>
                <a:gridCol w="2149132">
                  <a:extLst>
                    <a:ext uri="{9D8B030D-6E8A-4147-A177-3AD203B41FA5}">
                      <a16:colId xmlns:a16="http://schemas.microsoft.com/office/drawing/2014/main" val="2797221204"/>
                    </a:ext>
                  </a:extLst>
                </a:gridCol>
                <a:gridCol w="788388">
                  <a:extLst>
                    <a:ext uri="{9D8B030D-6E8A-4147-A177-3AD203B41FA5}">
                      <a16:colId xmlns:a16="http://schemas.microsoft.com/office/drawing/2014/main" val="1831831498"/>
                    </a:ext>
                  </a:extLst>
                </a:gridCol>
                <a:gridCol w="686907">
                  <a:extLst>
                    <a:ext uri="{9D8B030D-6E8A-4147-A177-3AD203B41FA5}">
                      <a16:colId xmlns:a16="http://schemas.microsoft.com/office/drawing/2014/main" val="1370394197"/>
                    </a:ext>
                  </a:extLst>
                </a:gridCol>
              </a:tblGrid>
              <a:tr h="335996">
                <a:tc>
                  <a:txBody>
                    <a:bodyPr/>
                    <a:lstStyle/>
                    <a:p>
                      <a:pPr algn="ctr" fontAlgn="ctr"/>
                      <a:r>
                        <a:rPr lang="ja-JP" altLang="en-US" sz="1000" u="none" strike="noStrike" dirty="0">
                          <a:effectLst/>
                        </a:rPr>
                        <a:t>　</a:t>
                      </a:r>
                      <a:endParaRPr lang="ja-JP" altLang="en-US" sz="1000" b="0" i="0" u="none" strike="noStrike" dirty="0">
                        <a:solidFill>
                          <a:srgbClr val="000000"/>
                        </a:solidFill>
                        <a:effectLst/>
                        <a:latin typeface="Meiryo" panose="020B0604030504040204" pitchFamily="34" charset="-128"/>
                        <a:ea typeface="Meiryo" panose="020B0604030504040204" pitchFamily="34" charset="-128"/>
                      </a:endParaRPr>
                    </a:p>
                  </a:txBody>
                  <a:tcPr marL="3123" marR="3123" marT="3123" marB="0" anchor="ctr"/>
                </a:tc>
                <a:tc>
                  <a:txBody>
                    <a:bodyPr/>
                    <a:lstStyle/>
                    <a:p>
                      <a:pPr algn="ctr" fontAlgn="ctr"/>
                      <a:r>
                        <a:rPr lang="ja-JP" altLang="en-US" sz="1000" u="none" strike="noStrike" dirty="0">
                          <a:effectLst/>
                        </a:rPr>
                        <a:t>　</a:t>
                      </a:r>
                      <a:endParaRPr lang="ja-JP" altLang="en-US" sz="1000" b="0" i="0" u="none" strike="noStrike" dirty="0">
                        <a:solidFill>
                          <a:srgbClr val="000000"/>
                        </a:solidFill>
                        <a:effectLst/>
                        <a:latin typeface="Meiryo" panose="020B0604030504040204" pitchFamily="34" charset="-128"/>
                        <a:ea typeface="Meiryo" panose="020B0604030504040204" pitchFamily="34" charset="-128"/>
                      </a:endParaRPr>
                    </a:p>
                  </a:txBody>
                  <a:tcPr marL="3123" marR="3123" marT="3123" marB="0" anchor="ctr"/>
                </a:tc>
                <a:tc>
                  <a:txBody>
                    <a:bodyPr/>
                    <a:lstStyle/>
                    <a:p>
                      <a:pPr algn="l" fontAlgn="ctr"/>
                      <a:r>
                        <a:rPr lang="ja-JP" altLang="en-US" sz="1000" u="none" strike="noStrike" dirty="0">
                          <a:effectLst/>
                        </a:rPr>
                        <a:t>　</a:t>
                      </a:r>
                      <a:endParaRPr lang="ja-JP" altLang="en-US" sz="1000" b="0" i="0" u="none" strike="noStrike" dirty="0">
                        <a:solidFill>
                          <a:srgbClr val="000000"/>
                        </a:solidFill>
                        <a:effectLst/>
                        <a:latin typeface="Meiryo" panose="020B0604030504040204" pitchFamily="34" charset="-128"/>
                        <a:ea typeface="Meiryo" panose="020B0604030504040204" pitchFamily="34" charset="-128"/>
                      </a:endParaRPr>
                    </a:p>
                  </a:txBody>
                  <a:tcPr marL="3123" marR="3123" marT="3123" marB="0" anchor="ctr"/>
                </a:tc>
                <a:tc gridSpan="2">
                  <a:txBody>
                    <a:bodyPr/>
                    <a:lstStyle/>
                    <a:p>
                      <a:pPr algn="ctr" fontAlgn="ctr"/>
                      <a:r>
                        <a:rPr lang="ja-JP" altLang="en-US" sz="1000" b="1" u="none" strike="noStrike" dirty="0">
                          <a:effectLst/>
                          <a:latin typeface="Meiryo" panose="020B0604030504040204" pitchFamily="34" charset="-128"/>
                          <a:ea typeface="Meiryo" panose="020B0604030504040204" pitchFamily="34" charset="-128"/>
                        </a:rPr>
                        <a:t>トビタテ留学日数</a:t>
                      </a:r>
                      <a:endParaRPr lang="ja-JP" altLang="en-US" sz="1000" b="1" i="0" u="none" strike="noStrike" dirty="0">
                        <a:solidFill>
                          <a:srgbClr val="000000"/>
                        </a:solidFill>
                        <a:effectLst/>
                        <a:latin typeface="Meiryo" panose="020B0604030504040204" pitchFamily="34" charset="-128"/>
                        <a:ea typeface="Meiryo" panose="020B0604030504040204" pitchFamily="34" charset="-128"/>
                      </a:endParaRPr>
                    </a:p>
                  </a:txBody>
                  <a:tcPr marL="3123" marR="3123" marT="3123" marB="0" anchor="ctr"/>
                </a:tc>
                <a:tc hMerge="1">
                  <a:txBody>
                    <a:bodyPr/>
                    <a:lstStyle/>
                    <a:p>
                      <a:endParaRPr kumimoji="1" lang="ja-JP" altLang="en-US"/>
                    </a:p>
                  </a:txBody>
                  <a:tcPr/>
                </a:tc>
                <a:extLst>
                  <a:ext uri="{0D108BD9-81ED-4DB2-BD59-A6C34878D82A}">
                    <a16:rowId xmlns:a16="http://schemas.microsoft.com/office/drawing/2014/main" val="49460884"/>
                  </a:ext>
                </a:extLst>
              </a:tr>
              <a:tr h="249009">
                <a:tc>
                  <a:txBody>
                    <a:bodyPr/>
                    <a:lstStyle/>
                    <a:p>
                      <a:pPr algn="ctr" fontAlgn="ctr"/>
                      <a:r>
                        <a:rPr lang="ja-JP" altLang="en-US" sz="1000" b="1" u="none" strike="noStrike" dirty="0">
                          <a:effectLst/>
                        </a:rPr>
                        <a:t>延べ日数</a:t>
                      </a:r>
                      <a:endParaRPr lang="ja-JP" altLang="en-US" sz="1000" b="1" i="0" u="none" strike="noStrike" dirty="0">
                        <a:solidFill>
                          <a:srgbClr val="000000"/>
                        </a:solidFill>
                        <a:effectLst/>
                        <a:latin typeface="Meiryo" panose="020B0604030504040204" pitchFamily="34" charset="-128"/>
                        <a:ea typeface="Meiryo" panose="020B0604030504040204" pitchFamily="34" charset="-128"/>
                      </a:endParaRPr>
                    </a:p>
                  </a:txBody>
                  <a:tcPr marL="3123" marR="3123" marT="3123" marB="0" anchor="ctr">
                    <a:lnB w="12700" cap="flat" cmpd="sng" algn="ctr">
                      <a:solidFill>
                        <a:schemeClr val="tx1"/>
                      </a:solidFill>
                      <a:prstDash val="solid"/>
                      <a:round/>
                      <a:headEnd type="none" w="med" len="med"/>
                      <a:tailEnd type="none" w="med" len="med"/>
                    </a:lnB>
                  </a:tcPr>
                </a:tc>
                <a:tc>
                  <a:txBody>
                    <a:bodyPr/>
                    <a:lstStyle/>
                    <a:p>
                      <a:pPr algn="ctr" fontAlgn="ctr"/>
                      <a:r>
                        <a:rPr lang="ja-JP" altLang="en-US" sz="1000" b="1" u="none" strike="noStrike" dirty="0">
                          <a:effectLst/>
                        </a:rPr>
                        <a:t>曜日</a:t>
                      </a:r>
                      <a:endParaRPr lang="ja-JP" altLang="en-US" sz="1000" b="1" i="0" u="none" strike="noStrike" dirty="0">
                        <a:solidFill>
                          <a:srgbClr val="000000"/>
                        </a:solidFill>
                        <a:effectLst/>
                        <a:latin typeface="Meiryo" panose="020B0604030504040204" pitchFamily="34" charset="-128"/>
                        <a:ea typeface="Meiryo" panose="020B0604030504040204" pitchFamily="34" charset="-128"/>
                      </a:endParaRPr>
                    </a:p>
                  </a:txBody>
                  <a:tcPr marL="3123" marR="3123" marT="3123" marB="0" anchor="ctr">
                    <a:lnB w="12700" cap="flat" cmpd="sng" algn="ctr">
                      <a:solidFill>
                        <a:schemeClr val="tx1"/>
                      </a:solidFill>
                      <a:prstDash val="solid"/>
                      <a:round/>
                      <a:headEnd type="none" w="med" len="med"/>
                      <a:tailEnd type="none" w="med" len="med"/>
                    </a:lnB>
                  </a:tcPr>
                </a:tc>
                <a:tc>
                  <a:txBody>
                    <a:bodyPr/>
                    <a:lstStyle/>
                    <a:p>
                      <a:pPr algn="ctr" fontAlgn="ctr"/>
                      <a:r>
                        <a:rPr lang="ja-JP" altLang="en-US" sz="1000" b="1" u="none" strike="noStrike" dirty="0">
                          <a:effectLst/>
                        </a:rPr>
                        <a:t>活動内容</a:t>
                      </a:r>
                      <a:endParaRPr lang="ja-JP" altLang="en-US" sz="1000" b="1" i="0" u="none" strike="noStrike" dirty="0">
                        <a:solidFill>
                          <a:srgbClr val="000000"/>
                        </a:solidFill>
                        <a:effectLst/>
                        <a:latin typeface="Meiryo" panose="020B0604030504040204" pitchFamily="34" charset="-128"/>
                        <a:ea typeface="Meiryo" panose="020B0604030504040204" pitchFamily="34" charset="-128"/>
                      </a:endParaRPr>
                    </a:p>
                  </a:txBody>
                  <a:tcPr marL="3123" marR="3123" marT="3123" marB="0" anchor="ctr">
                    <a:lnB w="12700" cap="flat" cmpd="sng" algn="ctr">
                      <a:solidFill>
                        <a:schemeClr val="tx1"/>
                      </a:solidFill>
                      <a:prstDash val="solid"/>
                      <a:round/>
                      <a:headEnd type="none" w="med" len="med"/>
                      <a:tailEnd type="none" w="med" len="med"/>
                    </a:lnB>
                  </a:tcPr>
                </a:tc>
                <a:tc>
                  <a:txBody>
                    <a:bodyPr/>
                    <a:lstStyle/>
                    <a:p>
                      <a:pPr algn="ctr" fontAlgn="ctr"/>
                      <a:r>
                        <a:rPr lang="en-US" altLang="ja-JP" sz="1000" b="1" u="none" strike="noStrike" dirty="0">
                          <a:effectLst/>
                        </a:rPr>
                        <a:t>2</a:t>
                      </a:r>
                      <a:r>
                        <a:rPr lang="ja-JP" altLang="en-US" sz="1000" b="1" u="none" strike="noStrike" dirty="0">
                          <a:effectLst/>
                        </a:rPr>
                        <a:t>週間</a:t>
                      </a:r>
                      <a:endParaRPr lang="ja-JP" altLang="en-US" sz="1000" b="1" i="0" u="none" strike="noStrike" dirty="0">
                        <a:solidFill>
                          <a:srgbClr val="000000"/>
                        </a:solidFill>
                        <a:effectLst/>
                        <a:latin typeface="Meiryo" panose="020B0604030504040204" pitchFamily="34" charset="-128"/>
                        <a:ea typeface="Meiryo" panose="020B0604030504040204" pitchFamily="34" charset="-128"/>
                      </a:endParaRPr>
                    </a:p>
                  </a:txBody>
                  <a:tcPr marL="3123" marR="3123" marT="3123" marB="0" anchor="ctr">
                    <a:lnB w="12700" cap="flat" cmpd="sng" algn="ctr">
                      <a:solidFill>
                        <a:schemeClr val="tx1"/>
                      </a:solidFill>
                      <a:prstDash val="solid"/>
                      <a:round/>
                      <a:headEnd type="none" w="med" len="med"/>
                      <a:tailEnd type="none" w="med" len="med"/>
                    </a:lnB>
                  </a:tcPr>
                </a:tc>
                <a:tc>
                  <a:txBody>
                    <a:bodyPr/>
                    <a:lstStyle/>
                    <a:p>
                      <a:pPr algn="ctr" fontAlgn="ctr"/>
                      <a:r>
                        <a:rPr lang="en-US" altLang="ja-JP" sz="1000" b="1" u="none" strike="noStrike" dirty="0">
                          <a:effectLst/>
                        </a:rPr>
                        <a:t>4</a:t>
                      </a:r>
                      <a:r>
                        <a:rPr lang="ja-JP" altLang="en-US" sz="1000" b="1" u="none" strike="noStrike" dirty="0">
                          <a:effectLst/>
                        </a:rPr>
                        <a:t>週間</a:t>
                      </a:r>
                      <a:endParaRPr lang="ja-JP" altLang="en-US" sz="1000" b="1" i="0" u="none" strike="noStrike" dirty="0">
                        <a:solidFill>
                          <a:srgbClr val="000000"/>
                        </a:solidFill>
                        <a:effectLst/>
                        <a:latin typeface="Meiryo" panose="020B0604030504040204" pitchFamily="34" charset="-128"/>
                        <a:ea typeface="Meiryo" panose="020B0604030504040204" pitchFamily="34" charset="-128"/>
                      </a:endParaRPr>
                    </a:p>
                  </a:txBody>
                  <a:tcPr marL="3123" marR="3123" marT="3123"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84550268"/>
                  </a:ext>
                </a:extLst>
              </a:tr>
              <a:tr h="162932">
                <a:tc>
                  <a:txBody>
                    <a:bodyPr/>
                    <a:lstStyle/>
                    <a:p>
                      <a:pPr algn="ctr" fontAlgn="ctr"/>
                      <a:r>
                        <a:rPr lang="en-US" altLang="ja-JP" sz="1000" b="1" u="none" strike="noStrike" dirty="0">
                          <a:solidFill>
                            <a:schemeClr val="tx1"/>
                          </a:solidFill>
                          <a:effectLst/>
                        </a:rPr>
                        <a:t>1</a:t>
                      </a:r>
                      <a:endParaRPr lang="en-US" altLang="ja-JP" sz="1000" b="1" i="0" u="none" strike="noStrike" dirty="0">
                        <a:solidFill>
                          <a:schemeClr val="tx1"/>
                        </a:solidFill>
                        <a:effectLst/>
                        <a:latin typeface="Meiryo" panose="020B0604030504040204" pitchFamily="34" charset="-128"/>
                        <a:ea typeface="Meiryo" panose="020B0604030504040204" pitchFamily="34" charset="-128"/>
                      </a:endParaRPr>
                    </a:p>
                  </a:txBody>
                  <a:tcPr marL="3123" marR="3123" marT="3123" marB="0" anchor="ctr">
                    <a:lnT w="12700" cap="flat" cmpd="sng" algn="ctr">
                      <a:solidFill>
                        <a:schemeClr val="tx1"/>
                      </a:solidFill>
                      <a:prstDash val="solid"/>
                      <a:round/>
                      <a:headEnd type="none" w="med" len="med"/>
                      <a:tailEnd type="none" w="med" len="med"/>
                    </a:lnT>
                    <a:solidFill>
                      <a:srgbClr val="FFFF99"/>
                    </a:solidFill>
                  </a:tcPr>
                </a:tc>
                <a:tc>
                  <a:txBody>
                    <a:bodyPr/>
                    <a:lstStyle/>
                    <a:p>
                      <a:pPr algn="ctr" fontAlgn="ctr"/>
                      <a:r>
                        <a:rPr lang="ja-JP" altLang="en-US" sz="1000" b="1" u="none" strike="noStrike" dirty="0">
                          <a:solidFill>
                            <a:schemeClr val="tx1"/>
                          </a:solidFill>
                          <a:effectLst/>
                        </a:rPr>
                        <a:t>土曜日</a:t>
                      </a:r>
                      <a:endParaRPr lang="ja-JP" altLang="en-US" sz="1000" b="1" i="0" u="none" strike="noStrike" dirty="0">
                        <a:solidFill>
                          <a:schemeClr val="tx1"/>
                        </a:solidFill>
                        <a:effectLst/>
                        <a:latin typeface="Meiryo" panose="020B0604030504040204" pitchFamily="34" charset="-128"/>
                        <a:ea typeface="Meiryo" panose="020B0604030504040204" pitchFamily="34" charset="-128"/>
                      </a:endParaRPr>
                    </a:p>
                  </a:txBody>
                  <a:tcPr marL="3123" marR="3123" marT="3123" marB="0" anchor="ctr">
                    <a:lnT w="12700" cap="flat" cmpd="sng" algn="ctr">
                      <a:solidFill>
                        <a:schemeClr val="tx1"/>
                      </a:solidFill>
                      <a:prstDash val="solid"/>
                      <a:round/>
                      <a:headEnd type="none" w="med" len="med"/>
                      <a:tailEnd type="none" w="med" len="med"/>
                    </a:lnT>
                    <a:solidFill>
                      <a:srgbClr val="FFFF99"/>
                    </a:solidFill>
                  </a:tcPr>
                </a:tc>
                <a:tc>
                  <a:txBody>
                    <a:bodyPr/>
                    <a:lstStyle/>
                    <a:p>
                      <a:pPr algn="l" fontAlgn="ctr"/>
                      <a:r>
                        <a:rPr lang="ja-JP" altLang="en-US" sz="1000" b="1" u="none" strike="noStrike" dirty="0">
                          <a:solidFill>
                            <a:schemeClr val="tx1"/>
                          </a:solidFill>
                          <a:effectLst/>
                        </a:rPr>
                        <a:t>渡米日。</a:t>
                      </a:r>
                      <a:r>
                        <a:rPr lang="en-US" altLang="ja-JP" sz="1000" b="1" u="none" strike="noStrike" dirty="0">
                          <a:solidFill>
                            <a:schemeClr val="tx1"/>
                          </a:solidFill>
                          <a:effectLst/>
                        </a:rPr>
                        <a:t>IGE</a:t>
                      </a:r>
                      <a:r>
                        <a:rPr lang="ja-JP" altLang="en-US" sz="1000" b="1" u="none" strike="noStrike" dirty="0">
                          <a:solidFill>
                            <a:schemeClr val="tx1"/>
                          </a:solidFill>
                          <a:effectLst/>
                        </a:rPr>
                        <a:t>オリエンテーション</a:t>
                      </a:r>
                      <a:endParaRPr lang="ja-JP" altLang="en-US" sz="1000" b="1" i="0" u="none" strike="noStrike" dirty="0">
                        <a:solidFill>
                          <a:schemeClr val="tx1"/>
                        </a:solidFill>
                        <a:effectLst/>
                        <a:latin typeface="Meiryo" panose="020B0604030504040204" pitchFamily="34" charset="-128"/>
                        <a:ea typeface="Meiryo" panose="020B0604030504040204" pitchFamily="34" charset="-128"/>
                      </a:endParaRPr>
                    </a:p>
                  </a:txBody>
                  <a:tcPr marL="3123" marR="3123" marT="3123" marB="0" anchor="ctr">
                    <a:lnT w="12700" cap="flat" cmpd="sng" algn="ctr">
                      <a:solidFill>
                        <a:schemeClr val="tx1"/>
                      </a:solidFill>
                      <a:prstDash val="solid"/>
                      <a:round/>
                      <a:headEnd type="none" w="med" len="med"/>
                      <a:tailEnd type="none" w="med" len="med"/>
                    </a:lnT>
                    <a:solidFill>
                      <a:srgbClr val="FFFF99"/>
                    </a:solidFill>
                  </a:tcPr>
                </a:tc>
                <a:tc>
                  <a:txBody>
                    <a:bodyPr/>
                    <a:lstStyle/>
                    <a:p>
                      <a:pPr algn="ctr" fontAlgn="ctr"/>
                      <a:r>
                        <a:rPr lang="en-US" altLang="ja-JP" sz="1000" u="none" strike="noStrike" dirty="0">
                          <a:effectLst/>
                        </a:rPr>
                        <a:t>1</a:t>
                      </a:r>
                      <a:endParaRPr lang="en-US" altLang="ja-JP" sz="1000" b="0" i="0" u="none" strike="noStrike" dirty="0">
                        <a:solidFill>
                          <a:srgbClr val="000000"/>
                        </a:solidFill>
                        <a:effectLst/>
                        <a:latin typeface="Meiryo" panose="020B0604030504040204" pitchFamily="34" charset="-128"/>
                        <a:ea typeface="Meiryo" panose="020B0604030504040204" pitchFamily="34" charset="-128"/>
                      </a:endParaRPr>
                    </a:p>
                  </a:txBody>
                  <a:tcPr marL="3123" marR="3123" marT="3123" marB="0" anchor="ctr">
                    <a:lnT w="12700" cap="flat" cmpd="sng" algn="ctr">
                      <a:solidFill>
                        <a:schemeClr val="tx1"/>
                      </a:solidFill>
                      <a:prstDash val="solid"/>
                      <a:round/>
                      <a:headEnd type="none" w="med" len="med"/>
                      <a:tailEnd type="none" w="med" len="med"/>
                    </a:lnT>
                    <a:solidFill>
                      <a:srgbClr val="FFFF99"/>
                    </a:solidFill>
                  </a:tcPr>
                </a:tc>
                <a:tc>
                  <a:txBody>
                    <a:bodyPr/>
                    <a:lstStyle/>
                    <a:p>
                      <a:pPr algn="ctr" fontAlgn="ctr"/>
                      <a:r>
                        <a:rPr lang="en-US" altLang="ja-JP" sz="1000" u="none" strike="noStrike" dirty="0">
                          <a:effectLst/>
                        </a:rPr>
                        <a:t>1</a:t>
                      </a:r>
                      <a:endParaRPr lang="en-US" altLang="ja-JP" sz="1000" b="0" i="0" u="none" strike="noStrike" dirty="0">
                        <a:solidFill>
                          <a:srgbClr val="000000"/>
                        </a:solidFill>
                        <a:effectLst/>
                        <a:latin typeface="Meiryo" panose="020B0604030504040204" pitchFamily="34" charset="-128"/>
                        <a:ea typeface="Meiryo" panose="020B0604030504040204" pitchFamily="34" charset="-128"/>
                      </a:endParaRPr>
                    </a:p>
                  </a:txBody>
                  <a:tcPr marL="3123" marR="3123" marT="3123" marB="0" anchor="ctr">
                    <a:lnT w="12700" cap="flat" cmpd="sng" algn="ctr">
                      <a:solidFill>
                        <a:schemeClr val="tx1"/>
                      </a:solidFill>
                      <a:prstDash val="solid"/>
                      <a:round/>
                      <a:headEnd type="none" w="med" len="med"/>
                      <a:tailEnd type="none" w="med" len="med"/>
                    </a:lnT>
                    <a:solidFill>
                      <a:srgbClr val="FFFF99"/>
                    </a:solidFill>
                  </a:tcPr>
                </a:tc>
                <a:extLst>
                  <a:ext uri="{0D108BD9-81ED-4DB2-BD59-A6C34878D82A}">
                    <a16:rowId xmlns:a16="http://schemas.microsoft.com/office/drawing/2014/main" val="3409934262"/>
                  </a:ext>
                </a:extLst>
              </a:tr>
              <a:tr h="162932">
                <a:tc>
                  <a:txBody>
                    <a:bodyPr/>
                    <a:lstStyle/>
                    <a:p>
                      <a:pPr algn="ctr" fontAlgn="ctr"/>
                      <a:r>
                        <a:rPr lang="en-US" altLang="ja-JP" sz="1000" u="none" strike="noStrike">
                          <a:effectLst/>
                        </a:rPr>
                        <a:t>2</a:t>
                      </a:r>
                      <a:endParaRPr lang="en-US" altLang="ja-JP" sz="1000" b="0" i="0" u="none" strike="noStrike">
                        <a:solidFill>
                          <a:srgbClr val="000000"/>
                        </a:solidFill>
                        <a:effectLst/>
                        <a:latin typeface="Meiryo" panose="020B0604030504040204" pitchFamily="34" charset="-128"/>
                        <a:ea typeface="Meiryo" panose="020B0604030504040204" pitchFamily="34" charset="-128"/>
                      </a:endParaRPr>
                    </a:p>
                  </a:txBody>
                  <a:tcPr marL="3123" marR="3123" marT="3123" marB="0" anchor="ctr"/>
                </a:tc>
                <a:tc>
                  <a:txBody>
                    <a:bodyPr/>
                    <a:lstStyle/>
                    <a:p>
                      <a:pPr algn="ctr" fontAlgn="ctr"/>
                      <a:r>
                        <a:rPr lang="ja-JP" altLang="en-US" sz="1000" u="none" strike="noStrike">
                          <a:effectLst/>
                        </a:rPr>
                        <a:t>日曜日</a:t>
                      </a:r>
                      <a:endParaRPr lang="ja-JP" altLang="en-US" sz="1000" b="0" i="0" u="none" strike="noStrike">
                        <a:solidFill>
                          <a:srgbClr val="000000"/>
                        </a:solidFill>
                        <a:effectLst/>
                        <a:latin typeface="Meiryo" panose="020B0604030504040204" pitchFamily="34" charset="-128"/>
                        <a:ea typeface="Meiryo" panose="020B0604030504040204" pitchFamily="34" charset="-128"/>
                      </a:endParaRPr>
                    </a:p>
                  </a:txBody>
                  <a:tcPr marL="3123" marR="3123" marT="3123" marB="0" anchor="ctr"/>
                </a:tc>
                <a:tc>
                  <a:txBody>
                    <a:bodyPr/>
                    <a:lstStyle/>
                    <a:p>
                      <a:pPr algn="l" fontAlgn="ctr"/>
                      <a:r>
                        <a:rPr lang="ja-JP" altLang="en-US" sz="1000" u="none" strike="noStrike" dirty="0">
                          <a:effectLst/>
                        </a:rPr>
                        <a:t>休日</a:t>
                      </a:r>
                      <a:endParaRPr lang="ja-JP" altLang="en-US" sz="1000" b="0" i="0" u="none" strike="noStrike" dirty="0">
                        <a:solidFill>
                          <a:srgbClr val="FF0000"/>
                        </a:solidFill>
                        <a:effectLst/>
                        <a:latin typeface="Meiryo" panose="020B0604030504040204" pitchFamily="34" charset="-128"/>
                        <a:ea typeface="Meiryo" panose="020B0604030504040204" pitchFamily="34" charset="-128"/>
                      </a:endParaRPr>
                    </a:p>
                  </a:txBody>
                  <a:tcPr marL="3123" marR="3123" marT="3123" marB="0" anchor="ctr"/>
                </a:tc>
                <a:tc>
                  <a:txBody>
                    <a:bodyPr/>
                    <a:lstStyle/>
                    <a:p>
                      <a:pPr algn="ctr" fontAlgn="ctr"/>
                      <a:r>
                        <a:rPr lang="en-US" altLang="ja-JP" sz="1000" u="none" strike="noStrike" dirty="0">
                          <a:effectLst/>
                        </a:rPr>
                        <a:t>2</a:t>
                      </a:r>
                      <a:endParaRPr lang="en-US" altLang="ja-JP" sz="1000" b="0" i="0" u="none" strike="noStrike" dirty="0">
                        <a:solidFill>
                          <a:srgbClr val="000000"/>
                        </a:solidFill>
                        <a:effectLst/>
                        <a:latin typeface="Meiryo" panose="020B0604030504040204" pitchFamily="34" charset="-128"/>
                        <a:ea typeface="Meiryo" panose="020B0604030504040204" pitchFamily="34" charset="-128"/>
                      </a:endParaRPr>
                    </a:p>
                  </a:txBody>
                  <a:tcPr marL="3123" marR="3123" marT="3123" marB="0" anchor="ctr"/>
                </a:tc>
                <a:tc>
                  <a:txBody>
                    <a:bodyPr/>
                    <a:lstStyle/>
                    <a:p>
                      <a:pPr algn="ctr" fontAlgn="ctr"/>
                      <a:r>
                        <a:rPr lang="en-US" altLang="ja-JP" sz="1000" u="none" strike="noStrike" dirty="0">
                          <a:effectLst/>
                        </a:rPr>
                        <a:t>2</a:t>
                      </a:r>
                      <a:endParaRPr lang="en-US" altLang="ja-JP" sz="1000" b="0" i="0" u="none" strike="noStrike" dirty="0">
                        <a:solidFill>
                          <a:srgbClr val="000000"/>
                        </a:solidFill>
                        <a:effectLst/>
                        <a:latin typeface="Meiryo" panose="020B0604030504040204" pitchFamily="34" charset="-128"/>
                        <a:ea typeface="Meiryo" panose="020B0604030504040204" pitchFamily="34" charset="-128"/>
                      </a:endParaRPr>
                    </a:p>
                  </a:txBody>
                  <a:tcPr marL="3123" marR="3123" marT="3123" marB="0" anchor="ctr"/>
                </a:tc>
                <a:extLst>
                  <a:ext uri="{0D108BD9-81ED-4DB2-BD59-A6C34878D82A}">
                    <a16:rowId xmlns:a16="http://schemas.microsoft.com/office/drawing/2014/main" val="1963759805"/>
                  </a:ext>
                </a:extLst>
              </a:tr>
              <a:tr h="162932">
                <a:tc>
                  <a:txBody>
                    <a:bodyPr/>
                    <a:lstStyle/>
                    <a:p>
                      <a:pPr algn="ctr" fontAlgn="ctr"/>
                      <a:r>
                        <a:rPr lang="en-US" altLang="ja-JP" sz="1000" u="none" strike="noStrike">
                          <a:effectLst/>
                        </a:rPr>
                        <a:t>3</a:t>
                      </a:r>
                      <a:endParaRPr lang="en-US" altLang="ja-JP" sz="1000" b="0" i="0" u="none" strike="noStrike">
                        <a:solidFill>
                          <a:srgbClr val="000000"/>
                        </a:solidFill>
                        <a:effectLst/>
                        <a:latin typeface="Meiryo" panose="020B0604030504040204" pitchFamily="34" charset="-128"/>
                        <a:ea typeface="Meiryo" panose="020B0604030504040204" pitchFamily="34" charset="-128"/>
                      </a:endParaRPr>
                    </a:p>
                  </a:txBody>
                  <a:tcPr marL="3123" marR="3123" marT="3123" marB="0" anchor="ctr"/>
                </a:tc>
                <a:tc>
                  <a:txBody>
                    <a:bodyPr/>
                    <a:lstStyle/>
                    <a:p>
                      <a:pPr algn="ctr" fontAlgn="ctr"/>
                      <a:r>
                        <a:rPr lang="ja-JP" altLang="en-US" sz="1000" u="none" strike="noStrike">
                          <a:effectLst/>
                        </a:rPr>
                        <a:t>月曜日</a:t>
                      </a:r>
                      <a:endParaRPr lang="ja-JP" altLang="en-US" sz="1000" b="0" i="0" u="none" strike="noStrike">
                        <a:solidFill>
                          <a:srgbClr val="000000"/>
                        </a:solidFill>
                        <a:effectLst/>
                        <a:latin typeface="Meiryo" panose="020B0604030504040204" pitchFamily="34" charset="-128"/>
                        <a:ea typeface="Meiryo" panose="020B0604030504040204" pitchFamily="34" charset="-128"/>
                      </a:endParaRPr>
                    </a:p>
                  </a:txBody>
                  <a:tcPr marL="3123" marR="3123" marT="3123" marB="0" anchor="ctr"/>
                </a:tc>
                <a:tc>
                  <a:txBody>
                    <a:bodyPr/>
                    <a:lstStyle/>
                    <a:p>
                      <a:pPr algn="l" fontAlgn="ctr"/>
                      <a:r>
                        <a:rPr lang="ja-JP" altLang="en-US" sz="1000" u="none" strike="noStrike" dirty="0">
                          <a:effectLst/>
                        </a:rPr>
                        <a:t>語学＋</a:t>
                      </a:r>
                      <a:r>
                        <a:rPr lang="en-US" sz="1000" u="none" strike="noStrike" dirty="0">
                          <a:effectLst/>
                        </a:rPr>
                        <a:t>UP</a:t>
                      </a:r>
                      <a:endParaRPr lang="en-US" sz="1000" b="0" i="0" u="none" strike="noStrike" dirty="0">
                        <a:solidFill>
                          <a:srgbClr val="000000"/>
                        </a:solidFill>
                        <a:effectLst/>
                        <a:latin typeface="Meiryo" panose="020B0604030504040204" pitchFamily="34" charset="-128"/>
                        <a:ea typeface="Meiryo" panose="020B0604030504040204" pitchFamily="34" charset="-128"/>
                      </a:endParaRPr>
                    </a:p>
                  </a:txBody>
                  <a:tcPr marL="3123" marR="3123" marT="3123" marB="0" anchor="ctr"/>
                </a:tc>
                <a:tc>
                  <a:txBody>
                    <a:bodyPr/>
                    <a:lstStyle/>
                    <a:p>
                      <a:pPr algn="ctr" fontAlgn="ctr"/>
                      <a:r>
                        <a:rPr lang="en-US" altLang="ja-JP" sz="1000" u="none" strike="noStrike" dirty="0">
                          <a:effectLst/>
                        </a:rPr>
                        <a:t>3</a:t>
                      </a:r>
                      <a:endParaRPr lang="en-US" altLang="ja-JP" sz="1000" b="0" i="0" u="none" strike="noStrike" dirty="0">
                        <a:solidFill>
                          <a:srgbClr val="000000"/>
                        </a:solidFill>
                        <a:effectLst/>
                        <a:latin typeface="Meiryo" panose="020B0604030504040204" pitchFamily="34" charset="-128"/>
                        <a:ea typeface="Meiryo" panose="020B0604030504040204" pitchFamily="34" charset="-128"/>
                      </a:endParaRPr>
                    </a:p>
                  </a:txBody>
                  <a:tcPr marL="3123" marR="3123" marT="3123" marB="0" anchor="ctr"/>
                </a:tc>
                <a:tc>
                  <a:txBody>
                    <a:bodyPr/>
                    <a:lstStyle/>
                    <a:p>
                      <a:pPr algn="ctr" fontAlgn="ctr"/>
                      <a:r>
                        <a:rPr lang="en-US" altLang="ja-JP" sz="1000" u="none" strike="noStrike">
                          <a:effectLst/>
                        </a:rPr>
                        <a:t>3</a:t>
                      </a:r>
                      <a:endParaRPr lang="en-US" altLang="ja-JP" sz="1000" b="0" i="0" u="none" strike="noStrike">
                        <a:solidFill>
                          <a:srgbClr val="000000"/>
                        </a:solidFill>
                        <a:effectLst/>
                        <a:latin typeface="Meiryo" panose="020B0604030504040204" pitchFamily="34" charset="-128"/>
                        <a:ea typeface="Meiryo" panose="020B0604030504040204" pitchFamily="34" charset="-128"/>
                      </a:endParaRPr>
                    </a:p>
                  </a:txBody>
                  <a:tcPr marL="3123" marR="3123" marT="3123" marB="0" anchor="ctr"/>
                </a:tc>
                <a:extLst>
                  <a:ext uri="{0D108BD9-81ED-4DB2-BD59-A6C34878D82A}">
                    <a16:rowId xmlns:a16="http://schemas.microsoft.com/office/drawing/2014/main" val="1607471448"/>
                  </a:ext>
                </a:extLst>
              </a:tr>
              <a:tr h="162932">
                <a:tc>
                  <a:txBody>
                    <a:bodyPr/>
                    <a:lstStyle/>
                    <a:p>
                      <a:pPr algn="ctr" fontAlgn="ctr"/>
                      <a:r>
                        <a:rPr lang="en-US" altLang="ja-JP" sz="1000" u="none" strike="noStrike">
                          <a:effectLst/>
                        </a:rPr>
                        <a:t>4</a:t>
                      </a:r>
                      <a:endParaRPr lang="en-US" altLang="ja-JP" sz="1000" b="0" i="0" u="none" strike="noStrike">
                        <a:solidFill>
                          <a:srgbClr val="000000"/>
                        </a:solidFill>
                        <a:effectLst/>
                        <a:latin typeface="Meiryo" panose="020B0604030504040204" pitchFamily="34" charset="-128"/>
                        <a:ea typeface="Meiryo" panose="020B0604030504040204" pitchFamily="34" charset="-128"/>
                      </a:endParaRPr>
                    </a:p>
                  </a:txBody>
                  <a:tcPr marL="3123" marR="3123" marT="3123" marB="0" anchor="ctr"/>
                </a:tc>
                <a:tc>
                  <a:txBody>
                    <a:bodyPr/>
                    <a:lstStyle/>
                    <a:p>
                      <a:pPr algn="ctr" fontAlgn="ctr"/>
                      <a:r>
                        <a:rPr lang="ja-JP" altLang="en-US" sz="1000" u="none" strike="noStrike">
                          <a:effectLst/>
                        </a:rPr>
                        <a:t>火曜日</a:t>
                      </a:r>
                      <a:endParaRPr lang="ja-JP" altLang="en-US" sz="1000" b="0" i="0" u="none" strike="noStrike">
                        <a:solidFill>
                          <a:srgbClr val="000000"/>
                        </a:solidFill>
                        <a:effectLst/>
                        <a:latin typeface="Meiryo" panose="020B0604030504040204" pitchFamily="34" charset="-128"/>
                        <a:ea typeface="Meiryo" panose="020B0604030504040204" pitchFamily="34" charset="-128"/>
                      </a:endParaRPr>
                    </a:p>
                  </a:txBody>
                  <a:tcPr marL="3123" marR="3123" marT="3123" marB="0" anchor="ctr"/>
                </a:tc>
                <a:tc>
                  <a:txBody>
                    <a:bodyPr/>
                    <a:lstStyle/>
                    <a:p>
                      <a:pPr algn="l" fontAlgn="ctr"/>
                      <a:r>
                        <a:rPr lang="ja-JP" altLang="en-US" sz="1000" u="none" strike="noStrike" dirty="0">
                          <a:effectLst/>
                        </a:rPr>
                        <a:t>語学＋</a:t>
                      </a:r>
                      <a:r>
                        <a:rPr lang="en-US" sz="1000" u="none" strike="noStrike" dirty="0">
                          <a:effectLst/>
                        </a:rPr>
                        <a:t>UP</a:t>
                      </a:r>
                      <a:endParaRPr lang="en-US" sz="1000" b="0" i="0" u="none" strike="noStrike" dirty="0">
                        <a:solidFill>
                          <a:srgbClr val="000000"/>
                        </a:solidFill>
                        <a:effectLst/>
                        <a:latin typeface="Meiryo" panose="020B0604030504040204" pitchFamily="34" charset="-128"/>
                        <a:ea typeface="Meiryo" panose="020B0604030504040204" pitchFamily="34" charset="-128"/>
                      </a:endParaRPr>
                    </a:p>
                  </a:txBody>
                  <a:tcPr marL="3123" marR="3123" marT="3123" marB="0" anchor="ctr"/>
                </a:tc>
                <a:tc>
                  <a:txBody>
                    <a:bodyPr/>
                    <a:lstStyle/>
                    <a:p>
                      <a:pPr algn="ctr" fontAlgn="ctr"/>
                      <a:r>
                        <a:rPr lang="en-US" altLang="ja-JP" sz="1000" u="none" strike="noStrike" dirty="0">
                          <a:effectLst/>
                        </a:rPr>
                        <a:t>4</a:t>
                      </a:r>
                      <a:endParaRPr lang="en-US" altLang="ja-JP" sz="1000" b="0" i="0" u="none" strike="noStrike" dirty="0">
                        <a:solidFill>
                          <a:srgbClr val="000000"/>
                        </a:solidFill>
                        <a:effectLst/>
                        <a:latin typeface="Meiryo" panose="020B0604030504040204" pitchFamily="34" charset="-128"/>
                        <a:ea typeface="Meiryo" panose="020B0604030504040204" pitchFamily="34" charset="-128"/>
                      </a:endParaRPr>
                    </a:p>
                  </a:txBody>
                  <a:tcPr marL="3123" marR="3123" marT="3123" marB="0" anchor="ctr"/>
                </a:tc>
                <a:tc>
                  <a:txBody>
                    <a:bodyPr/>
                    <a:lstStyle/>
                    <a:p>
                      <a:pPr algn="ctr" fontAlgn="ctr"/>
                      <a:r>
                        <a:rPr lang="en-US" altLang="ja-JP" sz="1000" u="none" strike="noStrike">
                          <a:effectLst/>
                        </a:rPr>
                        <a:t>4</a:t>
                      </a:r>
                      <a:endParaRPr lang="en-US" altLang="ja-JP" sz="1000" b="0" i="0" u="none" strike="noStrike">
                        <a:solidFill>
                          <a:srgbClr val="000000"/>
                        </a:solidFill>
                        <a:effectLst/>
                        <a:latin typeface="Meiryo" panose="020B0604030504040204" pitchFamily="34" charset="-128"/>
                        <a:ea typeface="Meiryo" panose="020B0604030504040204" pitchFamily="34" charset="-128"/>
                      </a:endParaRPr>
                    </a:p>
                  </a:txBody>
                  <a:tcPr marL="3123" marR="3123" marT="3123" marB="0" anchor="ctr"/>
                </a:tc>
                <a:extLst>
                  <a:ext uri="{0D108BD9-81ED-4DB2-BD59-A6C34878D82A}">
                    <a16:rowId xmlns:a16="http://schemas.microsoft.com/office/drawing/2014/main" val="1956809450"/>
                  </a:ext>
                </a:extLst>
              </a:tr>
              <a:tr h="162932">
                <a:tc>
                  <a:txBody>
                    <a:bodyPr/>
                    <a:lstStyle/>
                    <a:p>
                      <a:pPr algn="ctr" fontAlgn="ctr"/>
                      <a:r>
                        <a:rPr lang="en-US" altLang="ja-JP" sz="1000" u="none" strike="noStrike">
                          <a:effectLst/>
                        </a:rPr>
                        <a:t>5</a:t>
                      </a:r>
                      <a:endParaRPr lang="en-US" altLang="ja-JP" sz="1000" b="0" i="0" u="none" strike="noStrike">
                        <a:solidFill>
                          <a:srgbClr val="000000"/>
                        </a:solidFill>
                        <a:effectLst/>
                        <a:latin typeface="Meiryo" panose="020B0604030504040204" pitchFamily="34" charset="-128"/>
                        <a:ea typeface="Meiryo" panose="020B0604030504040204" pitchFamily="34" charset="-128"/>
                      </a:endParaRPr>
                    </a:p>
                  </a:txBody>
                  <a:tcPr marL="3123" marR="3123" marT="3123" marB="0" anchor="ctr"/>
                </a:tc>
                <a:tc>
                  <a:txBody>
                    <a:bodyPr/>
                    <a:lstStyle/>
                    <a:p>
                      <a:pPr algn="ctr" fontAlgn="ctr"/>
                      <a:r>
                        <a:rPr lang="ja-JP" altLang="en-US" sz="1000" u="none" strike="noStrike">
                          <a:effectLst/>
                        </a:rPr>
                        <a:t>水曜日</a:t>
                      </a:r>
                      <a:endParaRPr lang="ja-JP" altLang="en-US" sz="1000" b="0" i="0" u="none" strike="noStrike">
                        <a:solidFill>
                          <a:srgbClr val="000000"/>
                        </a:solidFill>
                        <a:effectLst/>
                        <a:latin typeface="Meiryo" panose="020B0604030504040204" pitchFamily="34" charset="-128"/>
                        <a:ea typeface="Meiryo" panose="020B0604030504040204" pitchFamily="34" charset="-128"/>
                      </a:endParaRPr>
                    </a:p>
                  </a:txBody>
                  <a:tcPr marL="3123" marR="3123" marT="3123" marB="0" anchor="ctr"/>
                </a:tc>
                <a:tc>
                  <a:txBody>
                    <a:bodyPr/>
                    <a:lstStyle/>
                    <a:p>
                      <a:pPr algn="l" fontAlgn="ctr"/>
                      <a:r>
                        <a:rPr lang="ja-JP" altLang="en-US" sz="1000" u="none" strike="noStrike" dirty="0">
                          <a:effectLst/>
                        </a:rPr>
                        <a:t>語学＋</a:t>
                      </a:r>
                      <a:r>
                        <a:rPr lang="en-US" sz="1000" u="none" strike="noStrike" dirty="0">
                          <a:effectLst/>
                        </a:rPr>
                        <a:t>UP</a:t>
                      </a:r>
                      <a:endParaRPr lang="en-US" sz="1000" b="0" i="0" u="none" strike="noStrike" dirty="0">
                        <a:solidFill>
                          <a:srgbClr val="000000"/>
                        </a:solidFill>
                        <a:effectLst/>
                        <a:latin typeface="Meiryo" panose="020B0604030504040204" pitchFamily="34" charset="-128"/>
                        <a:ea typeface="Meiryo" panose="020B0604030504040204" pitchFamily="34" charset="-128"/>
                      </a:endParaRPr>
                    </a:p>
                  </a:txBody>
                  <a:tcPr marL="3123" marR="3123" marT="3123" marB="0" anchor="ctr"/>
                </a:tc>
                <a:tc>
                  <a:txBody>
                    <a:bodyPr/>
                    <a:lstStyle/>
                    <a:p>
                      <a:pPr algn="ctr" fontAlgn="ctr"/>
                      <a:r>
                        <a:rPr lang="en-US" altLang="ja-JP" sz="1000" u="none" strike="noStrike" dirty="0">
                          <a:effectLst/>
                        </a:rPr>
                        <a:t>5</a:t>
                      </a:r>
                      <a:endParaRPr lang="en-US" altLang="ja-JP" sz="1000" b="0" i="0" u="none" strike="noStrike" dirty="0">
                        <a:solidFill>
                          <a:srgbClr val="000000"/>
                        </a:solidFill>
                        <a:effectLst/>
                        <a:latin typeface="Meiryo" panose="020B0604030504040204" pitchFamily="34" charset="-128"/>
                        <a:ea typeface="Meiryo" panose="020B0604030504040204" pitchFamily="34" charset="-128"/>
                      </a:endParaRPr>
                    </a:p>
                  </a:txBody>
                  <a:tcPr marL="3123" marR="3123" marT="3123" marB="0" anchor="ctr"/>
                </a:tc>
                <a:tc>
                  <a:txBody>
                    <a:bodyPr/>
                    <a:lstStyle/>
                    <a:p>
                      <a:pPr algn="ctr" fontAlgn="ctr"/>
                      <a:r>
                        <a:rPr lang="en-US" altLang="ja-JP" sz="1000" u="none" strike="noStrike">
                          <a:effectLst/>
                        </a:rPr>
                        <a:t>5</a:t>
                      </a:r>
                      <a:endParaRPr lang="en-US" altLang="ja-JP" sz="1000" b="0" i="0" u="none" strike="noStrike">
                        <a:solidFill>
                          <a:srgbClr val="000000"/>
                        </a:solidFill>
                        <a:effectLst/>
                        <a:latin typeface="Meiryo" panose="020B0604030504040204" pitchFamily="34" charset="-128"/>
                        <a:ea typeface="Meiryo" panose="020B0604030504040204" pitchFamily="34" charset="-128"/>
                      </a:endParaRPr>
                    </a:p>
                  </a:txBody>
                  <a:tcPr marL="3123" marR="3123" marT="3123" marB="0" anchor="ctr"/>
                </a:tc>
                <a:extLst>
                  <a:ext uri="{0D108BD9-81ED-4DB2-BD59-A6C34878D82A}">
                    <a16:rowId xmlns:a16="http://schemas.microsoft.com/office/drawing/2014/main" val="1405803243"/>
                  </a:ext>
                </a:extLst>
              </a:tr>
              <a:tr h="162932">
                <a:tc>
                  <a:txBody>
                    <a:bodyPr/>
                    <a:lstStyle/>
                    <a:p>
                      <a:pPr algn="ctr" fontAlgn="ctr"/>
                      <a:r>
                        <a:rPr lang="en-US" altLang="ja-JP" sz="1000" u="none" strike="noStrike">
                          <a:effectLst/>
                        </a:rPr>
                        <a:t>6</a:t>
                      </a:r>
                      <a:endParaRPr lang="en-US" altLang="ja-JP" sz="1000" b="0" i="0" u="none" strike="noStrike">
                        <a:solidFill>
                          <a:srgbClr val="000000"/>
                        </a:solidFill>
                        <a:effectLst/>
                        <a:latin typeface="Meiryo" panose="020B0604030504040204" pitchFamily="34" charset="-128"/>
                        <a:ea typeface="Meiryo" panose="020B0604030504040204" pitchFamily="34" charset="-128"/>
                      </a:endParaRPr>
                    </a:p>
                  </a:txBody>
                  <a:tcPr marL="3123" marR="3123" marT="3123" marB="0" anchor="ctr"/>
                </a:tc>
                <a:tc>
                  <a:txBody>
                    <a:bodyPr/>
                    <a:lstStyle/>
                    <a:p>
                      <a:pPr algn="ctr" fontAlgn="ctr"/>
                      <a:r>
                        <a:rPr lang="ja-JP" altLang="en-US" sz="1000" u="none" strike="noStrike">
                          <a:effectLst/>
                        </a:rPr>
                        <a:t>木曜日</a:t>
                      </a:r>
                      <a:endParaRPr lang="ja-JP" altLang="en-US" sz="1000" b="0" i="0" u="none" strike="noStrike">
                        <a:solidFill>
                          <a:srgbClr val="000000"/>
                        </a:solidFill>
                        <a:effectLst/>
                        <a:latin typeface="Meiryo" panose="020B0604030504040204" pitchFamily="34" charset="-128"/>
                        <a:ea typeface="Meiryo" panose="020B0604030504040204" pitchFamily="34" charset="-128"/>
                      </a:endParaRPr>
                    </a:p>
                  </a:txBody>
                  <a:tcPr marL="3123" marR="3123" marT="3123" marB="0" anchor="ctr"/>
                </a:tc>
                <a:tc>
                  <a:txBody>
                    <a:bodyPr/>
                    <a:lstStyle/>
                    <a:p>
                      <a:pPr algn="l" fontAlgn="ctr"/>
                      <a:r>
                        <a:rPr lang="ja-JP" altLang="en-US" sz="1000" u="none" strike="noStrike" dirty="0">
                          <a:effectLst/>
                        </a:rPr>
                        <a:t>語学＋</a:t>
                      </a:r>
                      <a:r>
                        <a:rPr lang="en-US" sz="1000" u="none" strike="noStrike" dirty="0">
                          <a:effectLst/>
                        </a:rPr>
                        <a:t>UP</a:t>
                      </a:r>
                      <a:endParaRPr lang="en-US" sz="1000" b="0" i="0" u="none" strike="noStrike" dirty="0">
                        <a:solidFill>
                          <a:srgbClr val="000000"/>
                        </a:solidFill>
                        <a:effectLst/>
                        <a:latin typeface="Meiryo" panose="020B0604030504040204" pitchFamily="34" charset="-128"/>
                        <a:ea typeface="Meiryo" panose="020B0604030504040204" pitchFamily="34" charset="-128"/>
                      </a:endParaRPr>
                    </a:p>
                  </a:txBody>
                  <a:tcPr marL="3123" marR="3123" marT="3123" marB="0" anchor="ctr"/>
                </a:tc>
                <a:tc>
                  <a:txBody>
                    <a:bodyPr/>
                    <a:lstStyle/>
                    <a:p>
                      <a:pPr algn="ctr" fontAlgn="ctr"/>
                      <a:r>
                        <a:rPr lang="en-US" altLang="ja-JP" sz="1000" u="none" strike="noStrike" dirty="0">
                          <a:effectLst/>
                        </a:rPr>
                        <a:t>6</a:t>
                      </a:r>
                      <a:endParaRPr lang="en-US" altLang="ja-JP" sz="1000" b="0" i="0" u="none" strike="noStrike" dirty="0">
                        <a:solidFill>
                          <a:srgbClr val="000000"/>
                        </a:solidFill>
                        <a:effectLst/>
                        <a:latin typeface="Meiryo" panose="020B0604030504040204" pitchFamily="34" charset="-128"/>
                        <a:ea typeface="Meiryo" panose="020B0604030504040204" pitchFamily="34" charset="-128"/>
                      </a:endParaRPr>
                    </a:p>
                  </a:txBody>
                  <a:tcPr marL="3123" marR="3123" marT="3123" marB="0" anchor="ctr"/>
                </a:tc>
                <a:tc>
                  <a:txBody>
                    <a:bodyPr/>
                    <a:lstStyle/>
                    <a:p>
                      <a:pPr algn="ctr" fontAlgn="ctr"/>
                      <a:r>
                        <a:rPr lang="en-US" altLang="ja-JP" sz="1000" u="none" strike="noStrike">
                          <a:effectLst/>
                        </a:rPr>
                        <a:t>6</a:t>
                      </a:r>
                      <a:endParaRPr lang="en-US" altLang="ja-JP" sz="1000" b="0" i="0" u="none" strike="noStrike">
                        <a:solidFill>
                          <a:srgbClr val="000000"/>
                        </a:solidFill>
                        <a:effectLst/>
                        <a:latin typeface="Meiryo" panose="020B0604030504040204" pitchFamily="34" charset="-128"/>
                        <a:ea typeface="Meiryo" panose="020B0604030504040204" pitchFamily="34" charset="-128"/>
                      </a:endParaRPr>
                    </a:p>
                  </a:txBody>
                  <a:tcPr marL="3123" marR="3123" marT="3123" marB="0" anchor="ctr"/>
                </a:tc>
                <a:extLst>
                  <a:ext uri="{0D108BD9-81ED-4DB2-BD59-A6C34878D82A}">
                    <a16:rowId xmlns:a16="http://schemas.microsoft.com/office/drawing/2014/main" val="2779415135"/>
                  </a:ext>
                </a:extLst>
              </a:tr>
              <a:tr h="162932">
                <a:tc>
                  <a:txBody>
                    <a:bodyPr/>
                    <a:lstStyle/>
                    <a:p>
                      <a:pPr algn="ctr" fontAlgn="ctr"/>
                      <a:r>
                        <a:rPr lang="en-US" altLang="ja-JP" sz="1000" u="none" strike="noStrike">
                          <a:effectLst/>
                        </a:rPr>
                        <a:t>7</a:t>
                      </a:r>
                      <a:endParaRPr lang="en-US" altLang="ja-JP" sz="1000" b="0" i="0" u="none" strike="noStrike">
                        <a:solidFill>
                          <a:srgbClr val="000000"/>
                        </a:solidFill>
                        <a:effectLst/>
                        <a:latin typeface="Meiryo" panose="020B0604030504040204" pitchFamily="34" charset="-128"/>
                        <a:ea typeface="Meiryo" panose="020B0604030504040204" pitchFamily="34" charset="-128"/>
                      </a:endParaRPr>
                    </a:p>
                  </a:txBody>
                  <a:tcPr marL="3123" marR="3123" marT="3123" marB="0" anchor="ctr"/>
                </a:tc>
                <a:tc>
                  <a:txBody>
                    <a:bodyPr/>
                    <a:lstStyle/>
                    <a:p>
                      <a:pPr algn="ctr" fontAlgn="ctr"/>
                      <a:r>
                        <a:rPr lang="ja-JP" altLang="en-US" sz="1000" u="none" strike="noStrike">
                          <a:effectLst/>
                        </a:rPr>
                        <a:t>金曜日</a:t>
                      </a:r>
                      <a:endParaRPr lang="ja-JP" altLang="en-US" sz="1000" b="0" i="0" u="none" strike="noStrike">
                        <a:solidFill>
                          <a:srgbClr val="000000"/>
                        </a:solidFill>
                        <a:effectLst/>
                        <a:latin typeface="Meiryo" panose="020B0604030504040204" pitchFamily="34" charset="-128"/>
                        <a:ea typeface="Meiryo" panose="020B0604030504040204" pitchFamily="34" charset="-128"/>
                      </a:endParaRPr>
                    </a:p>
                  </a:txBody>
                  <a:tcPr marL="3123" marR="3123" marT="3123" marB="0" anchor="ctr"/>
                </a:tc>
                <a:tc>
                  <a:txBody>
                    <a:bodyPr/>
                    <a:lstStyle/>
                    <a:p>
                      <a:pPr algn="l" fontAlgn="ctr"/>
                      <a:r>
                        <a:rPr lang="ja-JP" altLang="en-US" sz="1000" u="none" strike="noStrike" dirty="0">
                          <a:effectLst/>
                        </a:rPr>
                        <a:t>語学＋</a:t>
                      </a:r>
                      <a:r>
                        <a:rPr lang="en-US" sz="1000" u="none" strike="noStrike" dirty="0">
                          <a:effectLst/>
                        </a:rPr>
                        <a:t>UP</a:t>
                      </a:r>
                      <a:endParaRPr lang="en-US" sz="1000" b="0" i="0" u="none" strike="noStrike" dirty="0">
                        <a:solidFill>
                          <a:srgbClr val="000000"/>
                        </a:solidFill>
                        <a:effectLst/>
                        <a:latin typeface="Meiryo" panose="020B0604030504040204" pitchFamily="34" charset="-128"/>
                        <a:ea typeface="Meiryo" panose="020B0604030504040204" pitchFamily="34" charset="-128"/>
                      </a:endParaRPr>
                    </a:p>
                  </a:txBody>
                  <a:tcPr marL="3123" marR="3123" marT="3123" marB="0" anchor="ctr"/>
                </a:tc>
                <a:tc>
                  <a:txBody>
                    <a:bodyPr/>
                    <a:lstStyle/>
                    <a:p>
                      <a:pPr algn="ctr" fontAlgn="ctr"/>
                      <a:r>
                        <a:rPr lang="en-US" altLang="ja-JP" sz="1000" u="none" strike="noStrike">
                          <a:effectLst/>
                        </a:rPr>
                        <a:t>7</a:t>
                      </a:r>
                      <a:endParaRPr lang="en-US" altLang="ja-JP" sz="1000" b="0" i="0" u="none" strike="noStrike">
                        <a:solidFill>
                          <a:srgbClr val="000000"/>
                        </a:solidFill>
                        <a:effectLst/>
                        <a:latin typeface="Meiryo" panose="020B0604030504040204" pitchFamily="34" charset="-128"/>
                        <a:ea typeface="Meiryo" panose="020B0604030504040204" pitchFamily="34" charset="-128"/>
                      </a:endParaRPr>
                    </a:p>
                  </a:txBody>
                  <a:tcPr marL="3123" marR="3123" marT="3123" marB="0" anchor="ctr"/>
                </a:tc>
                <a:tc>
                  <a:txBody>
                    <a:bodyPr/>
                    <a:lstStyle/>
                    <a:p>
                      <a:pPr algn="ctr" fontAlgn="ctr"/>
                      <a:r>
                        <a:rPr lang="en-US" altLang="ja-JP" sz="1000" u="none" strike="noStrike">
                          <a:effectLst/>
                        </a:rPr>
                        <a:t>7</a:t>
                      </a:r>
                      <a:endParaRPr lang="en-US" altLang="ja-JP" sz="1000" b="0" i="0" u="none" strike="noStrike">
                        <a:solidFill>
                          <a:srgbClr val="000000"/>
                        </a:solidFill>
                        <a:effectLst/>
                        <a:latin typeface="Meiryo" panose="020B0604030504040204" pitchFamily="34" charset="-128"/>
                        <a:ea typeface="Meiryo" panose="020B0604030504040204" pitchFamily="34" charset="-128"/>
                      </a:endParaRPr>
                    </a:p>
                  </a:txBody>
                  <a:tcPr marL="3123" marR="3123" marT="3123" marB="0" anchor="ctr"/>
                </a:tc>
                <a:extLst>
                  <a:ext uri="{0D108BD9-81ED-4DB2-BD59-A6C34878D82A}">
                    <a16:rowId xmlns:a16="http://schemas.microsoft.com/office/drawing/2014/main" val="2234279703"/>
                  </a:ext>
                </a:extLst>
              </a:tr>
              <a:tr h="162932">
                <a:tc>
                  <a:txBody>
                    <a:bodyPr/>
                    <a:lstStyle/>
                    <a:p>
                      <a:pPr algn="ctr" fontAlgn="ctr"/>
                      <a:r>
                        <a:rPr lang="en-US" altLang="ja-JP" sz="1000" u="none" strike="noStrike">
                          <a:effectLst/>
                        </a:rPr>
                        <a:t>8</a:t>
                      </a:r>
                      <a:endParaRPr lang="en-US" altLang="ja-JP" sz="1000" b="0" i="0" u="none" strike="noStrike">
                        <a:solidFill>
                          <a:srgbClr val="000000"/>
                        </a:solidFill>
                        <a:effectLst/>
                        <a:latin typeface="Meiryo" panose="020B0604030504040204" pitchFamily="34" charset="-128"/>
                        <a:ea typeface="Meiryo" panose="020B0604030504040204" pitchFamily="34" charset="-128"/>
                      </a:endParaRPr>
                    </a:p>
                  </a:txBody>
                  <a:tcPr marL="3123" marR="3123" marT="3123" marB="0" anchor="ctr"/>
                </a:tc>
                <a:tc>
                  <a:txBody>
                    <a:bodyPr/>
                    <a:lstStyle/>
                    <a:p>
                      <a:pPr algn="ctr" fontAlgn="ctr"/>
                      <a:r>
                        <a:rPr lang="ja-JP" altLang="en-US" sz="1000" u="none" strike="noStrike">
                          <a:effectLst/>
                        </a:rPr>
                        <a:t>土曜日</a:t>
                      </a:r>
                      <a:endParaRPr lang="ja-JP" altLang="en-US" sz="1000" b="0" i="0" u="none" strike="noStrike">
                        <a:solidFill>
                          <a:srgbClr val="000000"/>
                        </a:solidFill>
                        <a:effectLst/>
                        <a:latin typeface="Meiryo" panose="020B0604030504040204" pitchFamily="34" charset="-128"/>
                        <a:ea typeface="Meiryo" panose="020B0604030504040204" pitchFamily="34" charset="-128"/>
                      </a:endParaRPr>
                    </a:p>
                  </a:txBody>
                  <a:tcPr marL="3123" marR="3123" marT="3123" marB="0" anchor="ctr"/>
                </a:tc>
                <a:tc>
                  <a:txBody>
                    <a:bodyPr/>
                    <a:lstStyle/>
                    <a:p>
                      <a:pPr algn="l" fontAlgn="ctr"/>
                      <a:r>
                        <a:rPr lang="ja-JP" altLang="en-US" sz="1000" b="1" u="none" strike="noStrike" dirty="0">
                          <a:solidFill>
                            <a:srgbClr val="FF0000"/>
                          </a:solidFill>
                          <a:effectLst/>
                        </a:rPr>
                        <a:t>休日</a:t>
                      </a:r>
                      <a:endParaRPr lang="ja-JP" altLang="en-US" sz="1000" b="1" i="0" u="none" strike="noStrike" dirty="0">
                        <a:solidFill>
                          <a:srgbClr val="FF0000"/>
                        </a:solidFill>
                        <a:effectLst/>
                        <a:latin typeface="Meiryo" panose="020B0604030504040204" pitchFamily="34" charset="-128"/>
                        <a:ea typeface="Meiryo" panose="020B0604030504040204" pitchFamily="34" charset="-128"/>
                      </a:endParaRPr>
                    </a:p>
                  </a:txBody>
                  <a:tcPr marL="3123" marR="3123" marT="3123" marB="0" anchor="ctr"/>
                </a:tc>
                <a:tc>
                  <a:txBody>
                    <a:bodyPr/>
                    <a:lstStyle/>
                    <a:p>
                      <a:pPr algn="ctr" fontAlgn="ctr"/>
                      <a:r>
                        <a:rPr lang="en-US" altLang="ja-JP" sz="1000" u="none" strike="noStrike" dirty="0">
                          <a:effectLst/>
                        </a:rPr>
                        <a:t>8</a:t>
                      </a:r>
                      <a:endParaRPr lang="en-US" altLang="ja-JP" sz="1000" b="0" i="0" u="none" strike="noStrike" dirty="0">
                        <a:solidFill>
                          <a:srgbClr val="000000"/>
                        </a:solidFill>
                        <a:effectLst/>
                        <a:latin typeface="Meiryo" panose="020B0604030504040204" pitchFamily="34" charset="-128"/>
                        <a:ea typeface="Meiryo" panose="020B0604030504040204" pitchFamily="34" charset="-128"/>
                      </a:endParaRPr>
                    </a:p>
                  </a:txBody>
                  <a:tcPr marL="3123" marR="3123" marT="3123" marB="0" anchor="ctr"/>
                </a:tc>
                <a:tc>
                  <a:txBody>
                    <a:bodyPr/>
                    <a:lstStyle/>
                    <a:p>
                      <a:pPr algn="ctr" fontAlgn="ctr"/>
                      <a:r>
                        <a:rPr lang="en-US" altLang="ja-JP" sz="1000" u="none" strike="noStrike">
                          <a:effectLst/>
                        </a:rPr>
                        <a:t>8</a:t>
                      </a:r>
                      <a:endParaRPr lang="en-US" altLang="ja-JP" sz="1000" b="0" i="0" u="none" strike="noStrike">
                        <a:solidFill>
                          <a:srgbClr val="000000"/>
                        </a:solidFill>
                        <a:effectLst/>
                        <a:latin typeface="Meiryo" panose="020B0604030504040204" pitchFamily="34" charset="-128"/>
                        <a:ea typeface="Meiryo" panose="020B0604030504040204" pitchFamily="34" charset="-128"/>
                      </a:endParaRPr>
                    </a:p>
                  </a:txBody>
                  <a:tcPr marL="3123" marR="3123" marT="3123" marB="0" anchor="ctr"/>
                </a:tc>
                <a:extLst>
                  <a:ext uri="{0D108BD9-81ED-4DB2-BD59-A6C34878D82A}">
                    <a16:rowId xmlns:a16="http://schemas.microsoft.com/office/drawing/2014/main" val="2030077734"/>
                  </a:ext>
                </a:extLst>
              </a:tr>
              <a:tr h="162932">
                <a:tc>
                  <a:txBody>
                    <a:bodyPr/>
                    <a:lstStyle/>
                    <a:p>
                      <a:pPr algn="ctr" fontAlgn="ctr"/>
                      <a:r>
                        <a:rPr lang="en-US" altLang="ja-JP" sz="1000" u="none" strike="noStrike">
                          <a:effectLst/>
                        </a:rPr>
                        <a:t>9</a:t>
                      </a:r>
                      <a:endParaRPr lang="en-US" altLang="ja-JP" sz="1000" b="0" i="0" u="none" strike="noStrike">
                        <a:solidFill>
                          <a:srgbClr val="000000"/>
                        </a:solidFill>
                        <a:effectLst/>
                        <a:latin typeface="Meiryo" panose="020B0604030504040204" pitchFamily="34" charset="-128"/>
                        <a:ea typeface="Meiryo" panose="020B0604030504040204" pitchFamily="34" charset="-128"/>
                      </a:endParaRPr>
                    </a:p>
                  </a:txBody>
                  <a:tcPr marL="3123" marR="3123" marT="3123" marB="0" anchor="ctr"/>
                </a:tc>
                <a:tc>
                  <a:txBody>
                    <a:bodyPr/>
                    <a:lstStyle/>
                    <a:p>
                      <a:pPr algn="ctr" fontAlgn="ctr"/>
                      <a:r>
                        <a:rPr lang="ja-JP" altLang="en-US" sz="1000" u="none" strike="noStrike">
                          <a:effectLst/>
                        </a:rPr>
                        <a:t>日曜日</a:t>
                      </a:r>
                      <a:endParaRPr lang="ja-JP" altLang="en-US" sz="1000" b="0" i="0" u="none" strike="noStrike">
                        <a:solidFill>
                          <a:srgbClr val="000000"/>
                        </a:solidFill>
                        <a:effectLst/>
                        <a:latin typeface="Meiryo" panose="020B0604030504040204" pitchFamily="34" charset="-128"/>
                        <a:ea typeface="Meiryo" panose="020B0604030504040204" pitchFamily="34" charset="-128"/>
                      </a:endParaRPr>
                    </a:p>
                  </a:txBody>
                  <a:tcPr marL="3123" marR="3123" marT="3123" marB="0" anchor="ctr"/>
                </a:tc>
                <a:tc>
                  <a:txBody>
                    <a:bodyPr/>
                    <a:lstStyle/>
                    <a:p>
                      <a:pPr algn="l" fontAlgn="ctr"/>
                      <a:r>
                        <a:rPr lang="en-US" altLang="ja-JP" sz="1000" u="none" strike="noStrike">
                          <a:effectLst/>
                        </a:rPr>
                        <a:t>Bike Camp</a:t>
                      </a:r>
                      <a:r>
                        <a:rPr lang="ja-JP" altLang="en-US" sz="1000" u="none" strike="noStrike">
                          <a:effectLst/>
                        </a:rPr>
                        <a:t>オリエンテーション</a:t>
                      </a:r>
                      <a:endParaRPr lang="ja-JP" altLang="en-US" sz="1000" b="0" i="0" u="none" strike="noStrike">
                        <a:solidFill>
                          <a:srgbClr val="000000"/>
                        </a:solidFill>
                        <a:effectLst/>
                        <a:latin typeface="Meiryo" panose="020B0604030504040204" pitchFamily="34" charset="-128"/>
                        <a:ea typeface="Meiryo" panose="020B0604030504040204" pitchFamily="34" charset="-128"/>
                      </a:endParaRPr>
                    </a:p>
                  </a:txBody>
                  <a:tcPr marL="3123" marR="3123" marT="3123" marB="0" anchor="ctr"/>
                </a:tc>
                <a:tc>
                  <a:txBody>
                    <a:bodyPr/>
                    <a:lstStyle/>
                    <a:p>
                      <a:pPr algn="ctr" fontAlgn="ctr"/>
                      <a:r>
                        <a:rPr lang="en-US" altLang="ja-JP" sz="1000" u="none" strike="noStrike" dirty="0">
                          <a:effectLst/>
                        </a:rPr>
                        <a:t>9</a:t>
                      </a:r>
                      <a:endParaRPr lang="en-US" altLang="ja-JP" sz="1000" b="0" i="0" u="none" strike="noStrike" dirty="0">
                        <a:solidFill>
                          <a:srgbClr val="000000"/>
                        </a:solidFill>
                        <a:effectLst/>
                        <a:latin typeface="Meiryo" panose="020B0604030504040204" pitchFamily="34" charset="-128"/>
                        <a:ea typeface="Meiryo" panose="020B0604030504040204" pitchFamily="34" charset="-128"/>
                      </a:endParaRPr>
                    </a:p>
                  </a:txBody>
                  <a:tcPr marL="3123" marR="3123" marT="3123" marB="0" anchor="ctr"/>
                </a:tc>
                <a:tc>
                  <a:txBody>
                    <a:bodyPr/>
                    <a:lstStyle/>
                    <a:p>
                      <a:pPr algn="ctr" fontAlgn="ctr"/>
                      <a:r>
                        <a:rPr lang="en-US" altLang="ja-JP" sz="1000" u="none" strike="noStrike">
                          <a:effectLst/>
                        </a:rPr>
                        <a:t>9</a:t>
                      </a:r>
                      <a:endParaRPr lang="en-US" altLang="ja-JP" sz="1000" b="0" i="0" u="none" strike="noStrike">
                        <a:solidFill>
                          <a:srgbClr val="000000"/>
                        </a:solidFill>
                        <a:effectLst/>
                        <a:latin typeface="Meiryo" panose="020B0604030504040204" pitchFamily="34" charset="-128"/>
                        <a:ea typeface="Meiryo" panose="020B0604030504040204" pitchFamily="34" charset="-128"/>
                      </a:endParaRPr>
                    </a:p>
                  </a:txBody>
                  <a:tcPr marL="3123" marR="3123" marT="3123" marB="0" anchor="ctr"/>
                </a:tc>
                <a:extLst>
                  <a:ext uri="{0D108BD9-81ED-4DB2-BD59-A6C34878D82A}">
                    <a16:rowId xmlns:a16="http://schemas.microsoft.com/office/drawing/2014/main" val="375408982"/>
                  </a:ext>
                </a:extLst>
              </a:tr>
              <a:tr h="162932">
                <a:tc>
                  <a:txBody>
                    <a:bodyPr/>
                    <a:lstStyle/>
                    <a:p>
                      <a:pPr algn="ctr" fontAlgn="ctr"/>
                      <a:r>
                        <a:rPr lang="en-US" altLang="ja-JP" sz="1000" u="none" strike="noStrike">
                          <a:effectLst/>
                        </a:rPr>
                        <a:t>10</a:t>
                      </a:r>
                      <a:endParaRPr lang="en-US" altLang="ja-JP" sz="1000" b="0" i="0" u="none" strike="noStrike">
                        <a:solidFill>
                          <a:srgbClr val="000000"/>
                        </a:solidFill>
                        <a:effectLst/>
                        <a:latin typeface="Meiryo" panose="020B0604030504040204" pitchFamily="34" charset="-128"/>
                        <a:ea typeface="Meiryo" panose="020B0604030504040204" pitchFamily="34" charset="-128"/>
                      </a:endParaRPr>
                    </a:p>
                  </a:txBody>
                  <a:tcPr marL="3123" marR="3123" marT="3123" marB="0" anchor="ctr"/>
                </a:tc>
                <a:tc>
                  <a:txBody>
                    <a:bodyPr/>
                    <a:lstStyle/>
                    <a:p>
                      <a:pPr algn="ctr" fontAlgn="ctr"/>
                      <a:r>
                        <a:rPr lang="ja-JP" altLang="en-US" sz="1000" u="none" strike="noStrike">
                          <a:effectLst/>
                        </a:rPr>
                        <a:t>月曜日</a:t>
                      </a:r>
                      <a:endParaRPr lang="ja-JP" altLang="en-US" sz="1000" b="0" i="0" u="none" strike="noStrike">
                        <a:solidFill>
                          <a:srgbClr val="000000"/>
                        </a:solidFill>
                        <a:effectLst/>
                        <a:latin typeface="Meiryo" panose="020B0604030504040204" pitchFamily="34" charset="-128"/>
                        <a:ea typeface="Meiryo" panose="020B0604030504040204" pitchFamily="34" charset="-128"/>
                      </a:endParaRPr>
                    </a:p>
                  </a:txBody>
                  <a:tcPr marL="3123" marR="3123" marT="3123" marB="0" anchor="ctr"/>
                </a:tc>
                <a:tc>
                  <a:txBody>
                    <a:bodyPr/>
                    <a:lstStyle/>
                    <a:p>
                      <a:pPr algn="l" fontAlgn="ctr"/>
                      <a:r>
                        <a:rPr lang="en-US" sz="1000" u="none" strike="noStrike">
                          <a:effectLst/>
                        </a:rPr>
                        <a:t>Bike Camp</a:t>
                      </a:r>
                      <a:endParaRPr lang="en-US" sz="1000" b="0" i="0" u="none" strike="noStrike">
                        <a:solidFill>
                          <a:srgbClr val="000000"/>
                        </a:solidFill>
                        <a:effectLst/>
                        <a:latin typeface="Meiryo" panose="020B0604030504040204" pitchFamily="34" charset="-128"/>
                        <a:ea typeface="Meiryo" panose="020B0604030504040204" pitchFamily="34" charset="-128"/>
                      </a:endParaRPr>
                    </a:p>
                  </a:txBody>
                  <a:tcPr marL="3123" marR="3123" marT="3123" marB="0" anchor="ctr"/>
                </a:tc>
                <a:tc>
                  <a:txBody>
                    <a:bodyPr/>
                    <a:lstStyle/>
                    <a:p>
                      <a:pPr algn="ctr" fontAlgn="ctr"/>
                      <a:r>
                        <a:rPr lang="en-US" altLang="ja-JP" sz="1000" u="none" strike="noStrike" dirty="0">
                          <a:effectLst/>
                        </a:rPr>
                        <a:t>10</a:t>
                      </a:r>
                      <a:endParaRPr lang="en-US" altLang="ja-JP" sz="1000" b="0" i="0" u="none" strike="noStrike" dirty="0">
                        <a:solidFill>
                          <a:srgbClr val="000000"/>
                        </a:solidFill>
                        <a:effectLst/>
                        <a:latin typeface="Meiryo" panose="020B0604030504040204" pitchFamily="34" charset="-128"/>
                        <a:ea typeface="Meiryo" panose="020B0604030504040204" pitchFamily="34" charset="-128"/>
                      </a:endParaRPr>
                    </a:p>
                  </a:txBody>
                  <a:tcPr marL="3123" marR="3123" marT="3123" marB="0" anchor="ctr"/>
                </a:tc>
                <a:tc>
                  <a:txBody>
                    <a:bodyPr/>
                    <a:lstStyle/>
                    <a:p>
                      <a:pPr algn="ctr" fontAlgn="ctr"/>
                      <a:r>
                        <a:rPr lang="en-US" altLang="ja-JP" sz="1000" u="none" strike="noStrike" dirty="0">
                          <a:effectLst/>
                        </a:rPr>
                        <a:t>10</a:t>
                      </a:r>
                      <a:endParaRPr lang="en-US" altLang="ja-JP" sz="1000" b="0" i="0" u="none" strike="noStrike" dirty="0">
                        <a:solidFill>
                          <a:srgbClr val="000000"/>
                        </a:solidFill>
                        <a:effectLst/>
                        <a:latin typeface="Meiryo" panose="020B0604030504040204" pitchFamily="34" charset="-128"/>
                        <a:ea typeface="Meiryo" panose="020B0604030504040204" pitchFamily="34" charset="-128"/>
                      </a:endParaRPr>
                    </a:p>
                  </a:txBody>
                  <a:tcPr marL="3123" marR="3123" marT="3123" marB="0" anchor="ctr"/>
                </a:tc>
                <a:extLst>
                  <a:ext uri="{0D108BD9-81ED-4DB2-BD59-A6C34878D82A}">
                    <a16:rowId xmlns:a16="http://schemas.microsoft.com/office/drawing/2014/main" val="3642690131"/>
                  </a:ext>
                </a:extLst>
              </a:tr>
              <a:tr h="162932">
                <a:tc>
                  <a:txBody>
                    <a:bodyPr/>
                    <a:lstStyle/>
                    <a:p>
                      <a:pPr algn="ctr" fontAlgn="ctr"/>
                      <a:r>
                        <a:rPr lang="en-US" altLang="ja-JP" sz="1000" u="none" strike="noStrike">
                          <a:effectLst/>
                        </a:rPr>
                        <a:t>11</a:t>
                      </a:r>
                      <a:endParaRPr lang="en-US" altLang="ja-JP" sz="1000" b="0" i="0" u="none" strike="noStrike">
                        <a:solidFill>
                          <a:srgbClr val="000000"/>
                        </a:solidFill>
                        <a:effectLst/>
                        <a:latin typeface="Meiryo" panose="020B0604030504040204" pitchFamily="34" charset="-128"/>
                        <a:ea typeface="Meiryo" panose="020B0604030504040204" pitchFamily="34" charset="-128"/>
                      </a:endParaRPr>
                    </a:p>
                  </a:txBody>
                  <a:tcPr marL="3123" marR="3123" marT="3123" marB="0" anchor="ctr"/>
                </a:tc>
                <a:tc>
                  <a:txBody>
                    <a:bodyPr/>
                    <a:lstStyle/>
                    <a:p>
                      <a:pPr algn="ctr" fontAlgn="ctr"/>
                      <a:r>
                        <a:rPr lang="ja-JP" altLang="en-US" sz="1000" u="none" strike="noStrike">
                          <a:effectLst/>
                        </a:rPr>
                        <a:t>火曜日</a:t>
                      </a:r>
                      <a:endParaRPr lang="ja-JP" altLang="en-US" sz="1000" b="0" i="0" u="none" strike="noStrike">
                        <a:solidFill>
                          <a:srgbClr val="000000"/>
                        </a:solidFill>
                        <a:effectLst/>
                        <a:latin typeface="Meiryo" panose="020B0604030504040204" pitchFamily="34" charset="-128"/>
                        <a:ea typeface="Meiryo" panose="020B0604030504040204" pitchFamily="34" charset="-128"/>
                      </a:endParaRPr>
                    </a:p>
                  </a:txBody>
                  <a:tcPr marL="3123" marR="3123" marT="3123" marB="0" anchor="ctr"/>
                </a:tc>
                <a:tc>
                  <a:txBody>
                    <a:bodyPr/>
                    <a:lstStyle/>
                    <a:p>
                      <a:pPr algn="l" fontAlgn="ctr"/>
                      <a:r>
                        <a:rPr lang="en-US" sz="1000" u="none" strike="noStrike" dirty="0">
                          <a:effectLst/>
                        </a:rPr>
                        <a:t>Bike Camp</a:t>
                      </a:r>
                      <a:endParaRPr lang="en-US" sz="1000" b="0" i="0" u="none" strike="noStrike" dirty="0">
                        <a:solidFill>
                          <a:srgbClr val="000000"/>
                        </a:solidFill>
                        <a:effectLst/>
                        <a:latin typeface="Meiryo" panose="020B0604030504040204" pitchFamily="34" charset="-128"/>
                        <a:ea typeface="Meiryo" panose="020B0604030504040204" pitchFamily="34" charset="-128"/>
                      </a:endParaRPr>
                    </a:p>
                  </a:txBody>
                  <a:tcPr marL="3123" marR="3123" marT="3123" marB="0" anchor="ctr"/>
                </a:tc>
                <a:tc>
                  <a:txBody>
                    <a:bodyPr/>
                    <a:lstStyle/>
                    <a:p>
                      <a:pPr algn="ctr" fontAlgn="ctr"/>
                      <a:r>
                        <a:rPr lang="en-US" altLang="ja-JP" sz="1000" u="none" strike="noStrike" dirty="0">
                          <a:effectLst/>
                        </a:rPr>
                        <a:t>11</a:t>
                      </a:r>
                      <a:endParaRPr lang="en-US" altLang="ja-JP" sz="1000" b="0" i="0" u="none" strike="noStrike" dirty="0">
                        <a:solidFill>
                          <a:srgbClr val="000000"/>
                        </a:solidFill>
                        <a:effectLst/>
                        <a:latin typeface="Meiryo" panose="020B0604030504040204" pitchFamily="34" charset="-128"/>
                        <a:ea typeface="Meiryo" panose="020B0604030504040204" pitchFamily="34" charset="-128"/>
                      </a:endParaRPr>
                    </a:p>
                  </a:txBody>
                  <a:tcPr marL="3123" marR="3123" marT="3123" marB="0" anchor="ctr"/>
                </a:tc>
                <a:tc>
                  <a:txBody>
                    <a:bodyPr/>
                    <a:lstStyle/>
                    <a:p>
                      <a:pPr algn="ctr" fontAlgn="ctr"/>
                      <a:r>
                        <a:rPr lang="en-US" altLang="ja-JP" sz="1000" u="none" strike="noStrike">
                          <a:effectLst/>
                        </a:rPr>
                        <a:t>11</a:t>
                      </a:r>
                      <a:endParaRPr lang="en-US" altLang="ja-JP" sz="1000" b="0" i="0" u="none" strike="noStrike">
                        <a:solidFill>
                          <a:srgbClr val="000000"/>
                        </a:solidFill>
                        <a:effectLst/>
                        <a:latin typeface="Meiryo" panose="020B0604030504040204" pitchFamily="34" charset="-128"/>
                        <a:ea typeface="Meiryo" panose="020B0604030504040204" pitchFamily="34" charset="-128"/>
                      </a:endParaRPr>
                    </a:p>
                  </a:txBody>
                  <a:tcPr marL="3123" marR="3123" marT="3123" marB="0" anchor="ctr"/>
                </a:tc>
                <a:extLst>
                  <a:ext uri="{0D108BD9-81ED-4DB2-BD59-A6C34878D82A}">
                    <a16:rowId xmlns:a16="http://schemas.microsoft.com/office/drawing/2014/main" val="3170571534"/>
                  </a:ext>
                </a:extLst>
              </a:tr>
              <a:tr h="162932">
                <a:tc>
                  <a:txBody>
                    <a:bodyPr/>
                    <a:lstStyle/>
                    <a:p>
                      <a:pPr algn="ctr" fontAlgn="ctr"/>
                      <a:r>
                        <a:rPr lang="en-US" altLang="ja-JP" sz="1000" u="none" strike="noStrike">
                          <a:effectLst/>
                        </a:rPr>
                        <a:t>12</a:t>
                      </a:r>
                      <a:endParaRPr lang="en-US" altLang="ja-JP" sz="1000" b="0" i="0" u="none" strike="noStrike">
                        <a:solidFill>
                          <a:srgbClr val="000000"/>
                        </a:solidFill>
                        <a:effectLst/>
                        <a:latin typeface="Meiryo" panose="020B0604030504040204" pitchFamily="34" charset="-128"/>
                        <a:ea typeface="Meiryo" panose="020B0604030504040204" pitchFamily="34" charset="-128"/>
                      </a:endParaRPr>
                    </a:p>
                  </a:txBody>
                  <a:tcPr marL="3123" marR="3123" marT="3123" marB="0" anchor="ctr"/>
                </a:tc>
                <a:tc>
                  <a:txBody>
                    <a:bodyPr/>
                    <a:lstStyle/>
                    <a:p>
                      <a:pPr algn="ctr" fontAlgn="ctr"/>
                      <a:r>
                        <a:rPr lang="ja-JP" altLang="en-US" sz="1000" u="none" strike="noStrike">
                          <a:effectLst/>
                        </a:rPr>
                        <a:t>水曜日</a:t>
                      </a:r>
                      <a:endParaRPr lang="ja-JP" altLang="en-US" sz="1000" b="0" i="0" u="none" strike="noStrike">
                        <a:solidFill>
                          <a:srgbClr val="000000"/>
                        </a:solidFill>
                        <a:effectLst/>
                        <a:latin typeface="Meiryo" panose="020B0604030504040204" pitchFamily="34" charset="-128"/>
                        <a:ea typeface="Meiryo" panose="020B0604030504040204" pitchFamily="34" charset="-128"/>
                      </a:endParaRPr>
                    </a:p>
                  </a:txBody>
                  <a:tcPr marL="3123" marR="3123" marT="3123" marB="0" anchor="ctr"/>
                </a:tc>
                <a:tc>
                  <a:txBody>
                    <a:bodyPr/>
                    <a:lstStyle/>
                    <a:p>
                      <a:pPr algn="l" fontAlgn="ctr"/>
                      <a:r>
                        <a:rPr lang="en-US" sz="1000" u="none" strike="noStrike">
                          <a:effectLst/>
                        </a:rPr>
                        <a:t>Bike Camp</a:t>
                      </a:r>
                      <a:endParaRPr lang="en-US" sz="1000" b="0" i="0" u="none" strike="noStrike">
                        <a:solidFill>
                          <a:srgbClr val="000000"/>
                        </a:solidFill>
                        <a:effectLst/>
                        <a:latin typeface="Meiryo" panose="020B0604030504040204" pitchFamily="34" charset="-128"/>
                        <a:ea typeface="Meiryo" panose="020B0604030504040204" pitchFamily="34" charset="-128"/>
                      </a:endParaRPr>
                    </a:p>
                  </a:txBody>
                  <a:tcPr marL="3123" marR="3123" marT="3123" marB="0" anchor="ctr"/>
                </a:tc>
                <a:tc>
                  <a:txBody>
                    <a:bodyPr/>
                    <a:lstStyle/>
                    <a:p>
                      <a:pPr algn="ctr" fontAlgn="ctr"/>
                      <a:r>
                        <a:rPr lang="en-US" altLang="ja-JP" sz="1000" u="none" strike="noStrike" dirty="0">
                          <a:effectLst/>
                        </a:rPr>
                        <a:t>12</a:t>
                      </a:r>
                      <a:endParaRPr lang="en-US" altLang="ja-JP" sz="1000" b="0" i="0" u="none" strike="noStrike" dirty="0">
                        <a:solidFill>
                          <a:srgbClr val="000000"/>
                        </a:solidFill>
                        <a:effectLst/>
                        <a:latin typeface="Meiryo" panose="020B0604030504040204" pitchFamily="34" charset="-128"/>
                        <a:ea typeface="Meiryo" panose="020B0604030504040204" pitchFamily="34" charset="-128"/>
                      </a:endParaRPr>
                    </a:p>
                  </a:txBody>
                  <a:tcPr marL="3123" marR="3123" marT="3123" marB="0" anchor="ctr"/>
                </a:tc>
                <a:tc>
                  <a:txBody>
                    <a:bodyPr/>
                    <a:lstStyle/>
                    <a:p>
                      <a:pPr algn="ctr" fontAlgn="ctr"/>
                      <a:r>
                        <a:rPr lang="en-US" altLang="ja-JP" sz="1000" u="none" strike="noStrike" dirty="0">
                          <a:effectLst/>
                        </a:rPr>
                        <a:t>12</a:t>
                      </a:r>
                      <a:endParaRPr lang="en-US" altLang="ja-JP" sz="1000" b="0" i="0" u="none" strike="noStrike" dirty="0">
                        <a:solidFill>
                          <a:srgbClr val="000000"/>
                        </a:solidFill>
                        <a:effectLst/>
                        <a:latin typeface="Meiryo" panose="020B0604030504040204" pitchFamily="34" charset="-128"/>
                        <a:ea typeface="Meiryo" panose="020B0604030504040204" pitchFamily="34" charset="-128"/>
                      </a:endParaRPr>
                    </a:p>
                  </a:txBody>
                  <a:tcPr marL="3123" marR="3123" marT="3123" marB="0" anchor="ctr"/>
                </a:tc>
                <a:extLst>
                  <a:ext uri="{0D108BD9-81ED-4DB2-BD59-A6C34878D82A}">
                    <a16:rowId xmlns:a16="http://schemas.microsoft.com/office/drawing/2014/main" val="1996935009"/>
                  </a:ext>
                </a:extLst>
              </a:tr>
              <a:tr h="162932">
                <a:tc>
                  <a:txBody>
                    <a:bodyPr/>
                    <a:lstStyle/>
                    <a:p>
                      <a:pPr algn="ctr" fontAlgn="ctr"/>
                      <a:r>
                        <a:rPr lang="en-US" altLang="ja-JP" sz="1000" u="none" strike="noStrike">
                          <a:effectLst/>
                        </a:rPr>
                        <a:t>13</a:t>
                      </a:r>
                      <a:endParaRPr lang="en-US" altLang="ja-JP" sz="1000" b="0" i="0" u="none" strike="noStrike">
                        <a:solidFill>
                          <a:srgbClr val="000000"/>
                        </a:solidFill>
                        <a:effectLst/>
                        <a:latin typeface="Meiryo" panose="020B0604030504040204" pitchFamily="34" charset="-128"/>
                        <a:ea typeface="Meiryo" panose="020B0604030504040204" pitchFamily="34" charset="-128"/>
                      </a:endParaRPr>
                    </a:p>
                  </a:txBody>
                  <a:tcPr marL="3123" marR="3123" marT="3123" marB="0" anchor="ctr"/>
                </a:tc>
                <a:tc>
                  <a:txBody>
                    <a:bodyPr/>
                    <a:lstStyle/>
                    <a:p>
                      <a:pPr algn="ctr" fontAlgn="ctr"/>
                      <a:r>
                        <a:rPr lang="ja-JP" altLang="en-US" sz="1000" u="none" strike="noStrike">
                          <a:effectLst/>
                        </a:rPr>
                        <a:t>木曜日</a:t>
                      </a:r>
                      <a:endParaRPr lang="ja-JP" altLang="en-US" sz="1000" b="0" i="0" u="none" strike="noStrike">
                        <a:solidFill>
                          <a:srgbClr val="000000"/>
                        </a:solidFill>
                        <a:effectLst/>
                        <a:latin typeface="Meiryo" panose="020B0604030504040204" pitchFamily="34" charset="-128"/>
                        <a:ea typeface="Meiryo" panose="020B0604030504040204" pitchFamily="34" charset="-128"/>
                      </a:endParaRPr>
                    </a:p>
                  </a:txBody>
                  <a:tcPr marL="3123" marR="3123" marT="3123" marB="0" anchor="ctr"/>
                </a:tc>
                <a:tc>
                  <a:txBody>
                    <a:bodyPr/>
                    <a:lstStyle/>
                    <a:p>
                      <a:pPr algn="l" fontAlgn="ctr"/>
                      <a:r>
                        <a:rPr lang="en-US" sz="1000" u="none" strike="noStrike">
                          <a:effectLst/>
                        </a:rPr>
                        <a:t>Bike Camp</a:t>
                      </a:r>
                      <a:endParaRPr lang="en-US" sz="1000" b="0" i="0" u="none" strike="noStrike">
                        <a:solidFill>
                          <a:srgbClr val="000000"/>
                        </a:solidFill>
                        <a:effectLst/>
                        <a:latin typeface="Meiryo" panose="020B0604030504040204" pitchFamily="34" charset="-128"/>
                        <a:ea typeface="Meiryo" panose="020B0604030504040204" pitchFamily="34" charset="-128"/>
                      </a:endParaRPr>
                    </a:p>
                  </a:txBody>
                  <a:tcPr marL="3123" marR="3123" marT="3123" marB="0" anchor="ctr"/>
                </a:tc>
                <a:tc>
                  <a:txBody>
                    <a:bodyPr/>
                    <a:lstStyle/>
                    <a:p>
                      <a:pPr algn="ctr" fontAlgn="ctr"/>
                      <a:r>
                        <a:rPr lang="en-US" altLang="ja-JP" sz="1000" u="none" strike="noStrike" dirty="0">
                          <a:effectLst/>
                        </a:rPr>
                        <a:t>13</a:t>
                      </a:r>
                      <a:endParaRPr lang="en-US" altLang="ja-JP" sz="1000" b="0" i="0" u="none" strike="noStrike" dirty="0">
                        <a:solidFill>
                          <a:srgbClr val="000000"/>
                        </a:solidFill>
                        <a:effectLst/>
                        <a:latin typeface="Meiryo" panose="020B0604030504040204" pitchFamily="34" charset="-128"/>
                        <a:ea typeface="Meiryo" panose="020B0604030504040204" pitchFamily="34" charset="-128"/>
                      </a:endParaRPr>
                    </a:p>
                  </a:txBody>
                  <a:tcPr marL="3123" marR="3123" marT="3123" marB="0" anchor="ctr"/>
                </a:tc>
                <a:tc>
                  <a:txBody>
                    <a:bodyPr/>
                    <a:lstStyle/>
                    <a:p>
                      <a:pPr algn="ctr" fontAlgn="ctr"/>
                      <a:r>
                        <a:rPr lang="en-US" altLang="ja-JP" sz="1000" u="none" strike="noStrike">
                          <a:effectLst/>
                        </a:rPr>
                        <a:t>13</a:t>
                      </a:r>
                      <a:endParaRPr lang="en-US" altLang="ja-JP" sz="1000" b="0" i="0" u="none" strike="noStrike">
                        <a:solidFill>
                          <a:srgbClr val="000000"/>
                        </a:solidFill>
                        <a:effectLst/>
                        <a:latin typeface="Meiryo" panose="020B0604030504040204" pitchFamily="34" charset="-128"/>
                        <a:ea typeface="Meiryo" panose="020B0604030504040204" pitchFamily="34" charset="-128"/>
                      </a:endParaRPr>
                    </a:p>
                  </a:txBody>
                  <a:tcPr marL="3123" marR="3123" marT="3123" marB="0" anchor="ctr"/>
                </a:tc>
                <a:extLst>
                  <a:ext uri="{0D108BD9-81ED-4DB2-BD59-A6C34878D82A}">
                    <a16:rowId xmlns:a16="http://schemas.microsoft.com/office/drawing/2014/main" val="2413106582"/>
                  </a:ext>
                </a:extLst>
              </a:tr>
              <a:tr h="162932">
                <a:tc>
                  <a:txBody>
                    <a:bodyPr/>
                    <a:lstStyle/>
                    <a:p>
                      <a:pPr algn="ctr" fontAlgn="ctr"/>
                      <a:r>
                        <a:rPr lang="en-US" altLang="ja-JP" sz="1000" u="none" strike="noStrike" dirty="0">
                          <a:effectLst/>
                        </a:rPr>
                        <a:t>14</a:t>
                      </a:r>
                      <a:endParaRPr lang="en-US" altLang="ja-JP" sz="1000" b="0" i="0" u="none" strike="noStrike" dirty="0">
                        <a:solidFill>
                          <a:srgbClr val="000000"/>
                        </a:solidFill>
                        <a:effectLst/>
                        <a:latin typeface="Meiryo" panose="020B0604030504040204" pitchFamily="34" charset="-128"/>
                        <a:ea typeface="Meiryo" panose="020B0604030504040204" pitchFamily="34" charset="-128"/>
                      </a:endParaRPr>
                    </a:p>
                  </a:txBody>
                  <a:tcPr marL="3123" marR="3123" marT="3123" marB="0" anchor="ctr">
                    <a:lnB w="12700" cmpd="sng">
                      <a:noFill/>
                    </a:lnB>
                  </a:tcPr>
                </a:tc>
                <a:tc>
                  <a:txBody>
                    <a:bodyPr/>
                    <a:lstStyle/>
                    <a:p>
                      <a:pPr algn="ctr" fontAlgn="ctr"/>
                      <a:r>
                        <a:rPr lang="ja-JP" altLang="en-US" sz="1000" u="none" strike="noStrike" dirty="0">
                          <a:effectLst/>
                        </a:rPr>
                        <a:t>金曜日</a:t>
                      </a:r>
                      <a:endParaRPr lang="ja-JP" altLang="en-US" sz="1000" b="0" i="0" u="none" strike="noStrike" dirty="0">
                        <a:solidFill>
                          <a:srgbClr val="000000"/>
                        </a:solidFill>
                        <a:effectLst/>
                        <a:latin typeface="Meiryo" panose="020B0604030504040204" pitchFamily="34" charset="-128"/>
                        <a:ea typeface="Meiryo" panose="020B0604030504040204" pitchFamily="34" charset="-128"/>
                      </a:endParaRPr>
                    </a:p>
                  </a:txBody>
                  <a:tcPr marL="3123" marR="3123" marT="3123" marB="0" anchor="ctr">
                    <a:lnB w="12700" cmpd="sng">
                      <a:noFill/>
                    </a:lnB>
                  </a:tcPr>
                </a:tc>
                <a:tc>
                  <a:txBody>
                    <a:bodyPr/>
                    <a:lstStyle/>
                    <a:p>
                      <a:pPr algn="l" fontAlgn="ctr"/>
                      <a:r>
                        <a:rPr lang="en-US" sz="1000" u="none" strike="noStrike" dirty="0">
                          <a:effectLst/>
                        </a:rPr>
                        <a:t>Bike Camp</a:t>
                      </a:r>
                      <a:endParaRPr lang="en-US" sz="1000" b="0" i="0" u="none" strike="noStrike" dirty="0">
                        <a:solidFill>
                          <a:srgbClr val="000000"/>
                        </a:solidFill>
                        <a:effectLst/>
                        <a:latin typeface="Meiryo" panose="020B0604030504040204" pitchFamily="34" charset="-128"/>
                        <a:ea typeface="Meiryo" panose="020B0604030504040204" pitchFamily="34" charset="-128"/>
                      </a:endParaRPr>
                    </a:p>
                  </a:txBody>
                  <a:tcPr marL="3123" marR="3123" marT="3123" marB="0" anchor="ctr">
                    <a:lnB w="12700" cmpd="sng">
                      <a:noFill/>
                    </a:lnB>
                  </a:tcPr>
                </a:tc>
                <a:tc>
                  <a:txBody>
                    <a:bodyPr/>
                    <a:lstStyle/>
                    <a:p>
                      <a:pPr algn="ctr" fontAlgn="ctr"/>
                      <a:r>
                        <a:rPr lang="en-US" altLang="ja-JP" sz="1000" u="none" strike="noStrike">
                          <a:effectLst/>
                        </a:rPr>
                        <a:t>14</a:t>
                      </a:r>
                      <a:endParaRPr lang="en-US" altLang="ja-JP" sz="1000" b="0" i="0" u="none" strike="noStrike">
                        <a:solidFill>
                          <a:srgbClr val="000000"/>
                        </a:solidFill>
                        <a:effectLst/>
                        <a:latin typeface="Meiryo" panose="020B0604030504040204" pitchFamily="34" charset="-128"/>
                        <a:ea typeface="Meiryo" panose="020B0604030504040204" pitchFamily="34" charset="-128"/>
                      </a:endParaRPr>
                    </a:p>
                  </a:txBody>
                  <a:tcPr marL="3123" marR="3123" marT="3123" marB="0" anchor="ctr">
                    <a:lnB w="12700" cmpd="sng">
                      <a:noFill/>
                    </a:lnB>
                  </a:tcPr>
                </a:tc>
                <a:tc>
                  <a:txBody>
                    <a:bodyPr/>
                    <a:lstStyle/>
                    <a:p>
                      <a:pPr algn="ctr" fontAlgn="ctr"/>
                      <a:r>
                        <a:rPr lang="en-US" altLang="ja-JP" sz="1000" u="none" strike="noStrike" dirty="0">
                          <a:effectLst/>
                        </a:rPr>
                        <a:t>14</a:t>
                      </a:r>
                      <a:endParaRPr lang="en-US" altLang="ja-JP" sz="1000" b="0" i="0" u="none" strike="noStrike" dirty="0">
                        <a:solidFill>
                          <a:srgbClr val="000000"/>
                        </a:solidFill>
                        <a:effectLst/>
                        <a:latin typeface="Meiryo" panose="020B0604030504040204" pitchFamily="34" charset="-128"/>
                        <a:ea typeface="Meiryo" panose="020B0604030504040204" pitchFamily="34" charset="-128"/>
                      </a:endParaRPr>
                    </a:p>
                  </a:txBody>
                  <a:tcPr marL="3123" marR="3123" marT="3123" marB="0" anchor="ctr"/>
                </a:tc>
                <a:extLst>
                  <a:ext uri="{0D108BD9-81ED-4DB2-BD59-A6C34878D82A}">
                    <a16:rowId xmlns:a16="http://schemas.microsoft.com/office/drawing/2014/main" val="3184835222"/>
                  </a:ext>
                </a:extLst>
              </a:tr>
              <a:tr h="231823">
                <a:tc>
                  <a:txBody>
                    <a:bodyPr/>
                    <a:lstStyle/>
                    <a:p>
                      <a:pPr algn="ctr" fontAlgn="ctr"/>
                      <a:r>
                        <a:rPr lang="en-US" altLang="ja-JP" sz="1000" u="none" strike="noStrike" dirty="0">
                          <a:effectLst/>
                        </a:rPr>
                        <a:t>15</a:t>
                      </a:r>
                      <a:endParaRPr lang="en-US" altLang="ja-JP" sz="1000" b="0" i="0" u="none" strike="noStrike" dirty="0">
                        <a:solidFill>
                          <a:srgbClr val="000000"/>
                        </a:solidFill>
                        <a:effectLst/>
                        <a:latin typeface="Meiryo" panose="020B0604030504040204" pitchFamily="34" charset="-128"/>
                        <a:ea typeface="Meiryo" panose="020B0604030504040204" pitchFamily="34" charset="-128"/>
                      </a:endParaRPr>
                    </a:p>
                  </a:txBody>
                  <a:tcPr marL="3123" marR="3123" marT="3123"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99"/>
                    </a:solidFill>
                  </a:tcPr>
                </a:tc>
                <a:tc>
                  <a:txBody>
                    <a:bodyPr/>
                    <a:lstStyle/>
                    <a:p>
                      <a:pPr algn="ctr" fontAlgn="ctr"/>
                      <a:r>
                        <a:rPr lang="ja-JP" altLang="en-US" sz="1000" b="1" u="none" strike="noStrike" dirty="0">
                          <a:effectLst/>
                        </a:rPr>
                        <a:t>土曜日</a:t>
                      </a:r>
                      <a:endParaRPr lang="ja-JP" altLang="en-US" sz="1000" b="1" i="0" u="none" strike="noStrike" dirty="0">
                        <a:solidFill>
                          <a:srgbClr val="000000"/>
                        </a:solidFill>
                        <a:effectLst/>
                        <a:latin typeface="Meiryo" panose="020B0604030504040204" pitchFamily="34" charset="-128"/>
                        <a:ea typeface="Meiryo" panose="020B0604030504040204" pitchFamily="34" charset="-128"/>
                      </a:endParaRPr>
                    </a:p>
                  </a:txBody>
                  <a:tcPr marL="3123" marR="3123" marT="3123"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99"/>
                    </a:solidFill>
                  </a:tcPr>
                </a:tc>
                <a:tc>
                  <a:txBody>
                    <a:bodyPr/>
                    <a:lstStyle/>
                    <a:p>
                      <a:pPr algn="l" fontAlgn="ctr"/>
                      <a:r>
                        <a:rPr lang="en-US" altLang="ja-JP" sz="1000" b="1" u="none" strike="noStrike" dirty="0">
                          <a:effectLst/>
                        </a:rPr>
                        <a:t>2</a:t>
                      </a:r>
                      <a:r>
                        <a:rPr lang="ja-JP" altLang="en-US" sz="1000" b="1" u="none" strike="noStrike" dirty="0">
                          <a:effectLst/>
                        </a:rPr>
                        <a:t>週間プログラムは帰国できます</a:t>
                      </a:r>
                      <a:endParaRPr lang="ja-JP" altLang="en-US" sz="1000" b="1" i="0" u="none" strike="noStrike" dirty="0">
                        <a:solidFill>
                          <a:srgbClr val="000000"/>
                        </a:solidFill>
                        <a:effectLst/>
                        <a:latin typeface="Meiryo" panose="020B0604030504040204" pitchFamily="34" charset="-128"/>
                        <a:ea typeface="Meiryo" panose="020B0604030504040204" pitchFamily="34" charset="-128"/>
                      </a:endParaRPr>
                    </a:p>
                  </a:txBody>
                  <a:tcPr marL="3123" marR="3123" marT="3123"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99"/>
                    </a:solidFill>
                  </a:tcPr>
                </a:tc>
                <a:tc>
                  <a:txBody>
                    <a:bodyPr/>
                    <a:lstStyle/>
                    <a:p>
                      <a:pPr algn="ctr" fontAlgn="ctr"/>
                      <a:r>
                        <a:rPr lang="en-US" altLang="ja-JP" sz="1000" u="none" strike="noStrike" dirty="0">
                          <a:effectLst/>
                        </a:rPr>
                        <a:t>-</a:t>
                      </a:r>
                      <a:endParaRPr lang="en-US" altLang="ja-JP" sz="1000" b="0" i="0" u="none" strike="noStrike" dirty="0">
                        <a:solidFill>
                          <a:srgbClr val="000000"/>
                        </a:solidFill>
                        <a:effectLst/>
                        <a:latin typeface="Meiryo" panose="020B0604030504040204" pitchFamily="34" charset="-128"/>
                        <a:ea typeface="Meiryo" panose="020B0604030504040204" pitchFamily="34" charset="-128"/>
                      </a:endParaRPr>
                    </a:p>
                  </a:txBody>
                  <a:tcPr marL="3123" marR="3123" marT="3123"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99"/>
                    </a:solidFill>
                  </a:tcPr>
                </a:tc>
                <a:tc>
                  <a:txBody>
                    <a:bodyPr/>
                    <a:lstStyle/>
                    <a:p>
                      <a:pPr algn="ctr" fontAlgn="ctr"/>
                      <a:r>
                        <a:rPr lang="en-US" altLang="ja-JP" sz="1000" u="none" strike="noStrike" dirty="0">
                          <a:effectLst/>
                        </a:rPr>
                        <a:t>15</a:t>
                      </a:r>
                      <a:endParaRPr lang="en-US" altLang="ja-JP" sz="1000" b="0" i="0" u="none" strike="noStrike" dirty="0">
                        <a:solidFill>
                          <a:srgbClr val="000000"/>
                        </a:solidFill>
                        <a:effectLst/>
                        <a:latin typeface="Meiryo" panose="020B0604030504040204" pitchFamily="34" charset="-128"/>
                        <a:ea typeface="Meiryo" panose="020B0604030504040204" pitchFamily="34" charset="-128"/>
                      </a:endParaRPr>
                    </a:p>
                  </a:txBody>
                  <a:tcPr marL="3123" marR="3123" marT="3123" marB="0" anchor="ctr">
                    <a:lnL w="12700" cmpd="sng">
                      <a:noFill/>
                    </a:lnL>
                    <a:solidFill>
                      <a:srgbClr val="FFFF99"/>
                    </a:solidFill>
                  </a:tcPr>
                </a:tc>
                <a:extLst>
                  <a:ext uri="{0D108BD9-81ED-4DB2-BD59-A6C34878D82A}">
                    <a16:rowId xmlns:a16="http://schemas.microsoft.com/office/drawing/2014/main" val="845858099"/>
                  </a:ext>
                </a:extLst>
              </a:tr>
              <a:tr h="162932">
                <a:tc>
                  <a:txBody>
                    <a:bodyPr/>
                    <a:lstStyle/>
                    <a:p>
                      <a:pPr algn="ctr" fontAlgn="ctr"/>
                      <a:r>
                        <a:rPr lang="en-US" altLang="ja-JP" sz="1000" u="none" strike="noStrike">
                          <a:effectLst/>
                        </a:rPr>
                        <a:t>16</a:t>
                      </a:r>
                      <a:endParaRPr lang="en-US" altLang="ja-JP" sz="1000" b="0" i="0" u="none" strike="noStrike">
                        <a:solidFill>
                          <a:srgbClr val="000000"/>
                        </a:solidFill>
                        <a:effectLst/>
                        <a:latin typeface="Meiryo" panose="020B0604030504040204" pitchFamily="34" charset="-128"/>
                        <a:ea typeface="Meiryo" panose="020B0604030504040204" pitchFamily="34" charset="-128"/>
                      </a:endParaRPr>
                    </a:p>
                  </a:txBody>
                  <a:tcPr marL="3123" marR="3123" marT="3123" marB="0" anchor="ctr">
                    <a:lnT w="12700" cap="flat" cmpd="sng" algn="ctr">
                      <a:noFill/>
                      <a:prstDash val="solid"/>
                      <a:round/>
                      <a:headEnd type="none" w="med" len="med"/>
                      <a:tailEnd type="none" w="med" len="med"/>
                    </a:lnT>
                  </a:tcPr>
                </a:tc>
                <a:tc>
                  <a:txBody>
                    <a:bodyPr/>
                    <a:lstStyle/>
                    <a:p>
                      <a:pPr algn="ctr" fontAlgn="ctr"/>
                      <a:r>
                        <a:rPr lang="ja-JP" altLang="en-US" sz="1000" u="none" strike="noStrike">
                          <a:effectLst/>
                        </a:rPr>
                        <a:t>日曜日</a:t>
                      </a:r>
                      <a:endParaRPr lang="ja-JP" altLang="en-US" sz="1000" b="0" i="0" u="none" strike="noStrike">
                        <a:solidFill>
                          <a:srgbClr val="000000"/>
                        </a:solidFill>
                        <a:effectLst/>
                        <a:latin typeface="Meiryo" panose="020B0604030504040204" pitchFamily="34" charset="-128"/>
                        <a:ea typeface="Meiryo" panose="020B0604030504040204" pitchFamily="34" charset="-128"/>
                      </a:endParaRPr>
                    </a:p>
                  </a:txBody>
                  <a:tcPr marL="3123" marR="3123" marT="3123" marB="0" anchor="ctr">
                    <a:lnT w="12700" cap="flat" cmpd="sng" algn="ctr">
                      <a:noFill/>
                      <a:prstDash val="solid"/>
                      <a:round/>
                      <a:headEnd type="none" w="med" len="med"/>
                      <a:tailEnd type="none" w="med" len="med"/>
                    </a:lnT>
                  </a:tcPr>
                </a:tc>
                <a:tc>
                  <a:txBody>
                    <a:bodyPr/>
                    <a:lstStyle/>
                    <a:p>
                      <a:pPr algn="l" fontAlgn="ctr"/>
                      <a:r>
                        <a:rPr lang="ja-JP" altLang="en-US" sz="1000" u="none" strike="noStrike">
                          <a:effectLst/>
                        </a:rPr>
                        <a:t>休日</a:t>
                      </a:r>
                      <a:endParaRPr lang="ja-JP" altLang="en-US" sz="1000" b="0" i="0" u="none" strike="noStrike">
                        <a:solidFill>
                          <a:srgbClr val="000000"/>
                        </a:solidFill>
                        <a:effectLst/>
                        <a:latin typeface="Meiryo" panose="020B0604030504040204" pitchFamily="34" charset="-128"/>
                        <a:ea typeface="Meiryo" panose="020B0604030504040204" pitchFamily="34" charset="-128"/>
                      </a:endParaRPr>
                    </a:p>
                  </a:txBody>
                  <a:tcPr marL="3123" marR="3123" marT="3123" marB="0" anchor="ctr">
                    <a:lnT w="12700" cap="flat" cmpd="sng" algn="ctr">
                      <a:noFill/>
                      <a:prstDash val="solid"/>
                      <a:round/>
                      <a:headEnd type="none" w="med" len="med"/>
                      <a:tailEnd type="none" w="med" len="med"/>
                    </a:lnT>
                  </a:tcPr>
                </a:tc>
                <a:tc>
                  <a:txBody>
                    <a:bodyPr/>
                    <a:lstStyle/>
                    <a:p>
                      <a:pPr algn="l" fontAlgn="ctr"/>
                      <a:endParaRPr lang="ja-JP" altLang="en-US" sz="1000" b="0" i="0" u="none" strike="noStrike">
                        <a:solidFill>
                          <a:srgbClr val="000000"/>
                        </a:solidFill>
                        <a:effectLst/>
                        <a:latin typeface="Meiryo" panose="020B0604030504040204" pitchFamily="34" charset="-128"/>
                        <a:ea typeface="Meiryo" panose="020B0604030504040204" pitchFamily="34" charset="-128"/>
                      </a:endParaRPr>
                    </a:p>
                  </a:txBody>
                  <a:tcPr marL="3123" marR="3123" marT="3123" marB="0" anchor="ctr">
                    <a:lnT w="12700" cap="flat" cmpd="sng" algn="ctr">
                      <a:noFill/>
                      <a:prstDash val="solid"/>
                      <a:round/>
                      <a:headEnd type="none" w="med" len="med"/>
                      <a:tailEnd type="none" w="med" len="med"/>
                    </a:lnT>
                  </a:tcPr>
                </a:tc>
                <a:tc>
                  <a:txBody>
                    <a:bodyPr/>
                    <a:lstStyle/>
                    <a:p>
                      <a:pPr algn="ctr" fontAlgn="ctr"/>
                      <a:r>
                        <a:rPr lang="en-US" altLang="ja-JP" sz="1000" u="none" strike="noStrike" dirty="0">
                          <a:effectLst/>
                        </a:rPr>
                        <a:t>16</a:t>
                      </a:r>
                      <a:endParaRPr lang="en-US" altLang="ja-JP" sz="1000" b="0" i="0" u="none" strike="noStrike" dirty="0">
                        <a:solidFill>
                          <a:srgbClr val="000000"/>
                        </a:solidFill>
                        <a:effectLst/>
                        <a:latin typeface="Meiryo" panose="020B0604030504040204" pitchFamily="34" charset="-128"/>
                        <a:ea typeface="Meiryo" panose="020B0604030504040204" pitchFamily="34" charset="-128"/>
                      </a:endParaRPr>
                    </a:p>
                  </a:txBody>
                  <a:tcPr marL="3123" marR="3123" marT="3123" marB="0" anchor="ctr"/>
                </a:tc>
                <a:extLst>
                  <a:ext uri="{0D108BD9-81ED-4DB2-BD59-A6C34878D82A}">
                    <a16:rowId xmlns:a16="http://schemas.microsoft.com/office/drawing/2014/main" val="2433420017"/>
                  </a:ext>
                </a:extLst>
              </a:tr>
              <a:tr h="162932">
                <a:tc>
                  <a:txBody>
                    <a:bodyPr/>
                    <a:lstStyle/>
                    <a:p>
                      <a:pPr algn="ctr" fontAlgn="ctr"/>
                      <a:r>
                        <a:rPr lang="en-US" altLang="ja-JP" sz="1000" u="none" strike="noStrike">
                          <a:effectLst/>
                        </a:rPr>
                        <a:t>17</a:t>
                      </a:r>
                      <a:endParaRPr lang="en-US" altLang="ja-JP" sz="1000" b="0" i="0" u="none" strike="noStrike">
                        <a:solidFill>
                          <a:srgbClr val="000000"/>
                        </a:solidFill>
                        <a:effectLst/>
                        <a:latin typeface="Meiryo" panose="020B0604030504040204" pitchFamily="34" charset="-128"/>
                        <a:ea typeface="Meiryo" panose="020B0604030504040204" pitchFamily="34" charset="-128"/>
                      </a:endParaRPr>
                    </a:p>
                  </a:txBody>
                  <a:tcPr marL="3123" marR="3123" marT="3123" marB="0" anchor="ctr"/>
                </a:tc>
                <a:tc>
                  <a:txBody>
                    <a:bodyPr/>
                    <a:lstStyle/>
                    <a:p>
                      <a:pPr algn="ctr" fontAlgn="ctr"/>
                      <a:r>
                        <a:rPr lang="ja-JP" altLang="en-US" sz="1000" u="none" strike="noStrike">
                          <a:effectLst/>
                        </a:rPr>
                        <a:t>月曜日</a:t>
                      </a:r>
                      <a:endParaRPr lang="ja-JP" altLang="en-US" sz="1000" b="0" i="0" u="none" strike="noStrike">
                        <a:solidFill>
                          <a:srgbClr val="000000"/>
                        </a:solidFill>
                        <a:effectLst/>
                        <a:latin typeface="Meiryo" panose="020B0604030504040204" pitchFamily="34" charset="-128"/>
                        <a:ea typeface="Meiryo" panose="020B0604030504040204" pitchFamily="34" charset="-128"/>
                      </a:endParaRPr>
                    </a:p>
                  </a:txBody>
                  <a:tcPr marL="3123" marR="3123" marT="3123" marB="0" anchor="ctr"/>
                </a:tc>
                <a:tc>
                  <a:txBody>
                    <a:bodyPr/>
                    <a:lstStyle/>
                    <a:p>
                      <a:pPr algn="l" fontAlgn="ctr"/>
                      <a:r>
                        <a:rPr lang="ja-JP" altLang="en-US" sz="1000" u="none" strike="noStrike" dirty="0">
                          <a:effectLst/>
                        </a:rPr>
                        <a:t>語学＋</a:t>
                      </a:r>
                      <a:r>
                        <a:rPr lang="en-US" sz="1000" u="none" strike="noStrike" dirty="0">
                          <a:effectLst/>
                        </a:rPr>
                        <a:t>UP</a:t>
                      </a:r>
                      <a:endParaRPr lang="en-US" sz="1000" b="0" i="0" u="none" strike="noStrike" dirty="0">
                        <a:solidFill>
                          <a:srgbClr val="000000"/>
                        </a:solidFill>
                        <a:effectLst/>
                        <a:latin typeface="Meiryo" panose="020B0604030504040204" pitchFamily="34" charset="-128"/>
                        <a:ea typeface="Meiryo" panose="020B0604030504040204" pitchFamily="34" charset="-128"/>
                      </a:endParaRPr>
                    </a:p>
                  </a:txBody>
                  <a:tcPr marL="3123" marR="3123" marT="3123" marB="0" anchor="ctr"/>
                </a:tc>
                <a:tc>
                  <a:txBody>
                    <a:bodyPr/>
                    <a:lstStyle/>
                    <a:p>
                      <a:pPr algn="l" fontAlgn="ctr"/>
                      <a:endParaRPr lang="ja-JP" altLang="en-US" sz="1000" b="0" i="0" u="none" strike="noStrike">
                        <a:solidFill>
                          <a:srgbClr val="000000"/>
                        </a:solidFill>
                        <a:effectLst/>
                        <a:latin typeface="Meiryo" panose="020B0604030504040204" pitchFamily="34" charset="-128"/>
                        <a:ea typeface="Meiryo" panose="020B0604030504040204" pitchFamily="34" charset="-128"/>
                      </a:endParaRPr>
                    </a:p>
                  </a:txBody>
                  <a:tcPr marL="3123" marR="3123" marT="3123" marB="0" anchor="ctr"/>
                </a:tc>
                <a:tc>
                  <a:txBody>
                    <a:bodyPr/>
                    <a:lstStyle/>
                    <a:p>
                      <a:pPr algn="ctr" fontAlgn="ctr"/>
                      <a:r>
                        <a:rPr lang="en-US" altLang="ja-JP" sz="1000" u="none" strike="noStrike" dirty="0">
                          <a:effectLst/>
                        </a:rPr>
                        <a:t>17</a:t>
                      </a:r>
                      <a:endParaRPr lang="en-US" altLang="ja-JP" sz="1000" b="0" i="0" u="none" strike="noStrike" dirty="0">
                        <a:solidFill>
                          <a:srgbClr val="000000"/>
                        </a:solidFill>
                        <a:effectLst/>
                        <a:latin typeface="Meiryo" panose="020B0604030504040204" pitchFamily="34" charset="-128"/>
                        <a:ea typeface="Meiryo" panose="020B0604030504040204" pitchFamily="34" charset="-128"/>
                      </a:endParaRPr>
                    </a:p>
                  </a:txBody>
                  <a:tcPr marL="3123" marR="3123" marT="3123" marB="0" anchor="ctr"/>
                </a:tc>
                <a:extLst>
                  <a:ext uri="{0D108BD9-81ED-4DB2-BD59-A6C34878D82A}">
                    <a16:rowId xmlns:a16="http://schemas.microsoft.com/office/drawing/2014/main" val="3920741247"/>
                  </a:ext>
                </a:extLst>
              </a:tr>
              <a:tr h="162932">
                <a:tc>
                  <a:txBody>
                    <a:bodyPr/>
                    <a:lstStyle/>
                    <a:p>
                      <a:pPr algn="ctr" fontAlgn="ctr"/>
                      <a:r>
                        <a:rPr lang="en-US" altLang="ja-JP" sz="1000" u="none" strike="noStrike">
                          <a:effectLst/>
                        </a:rPr>
                        <a:t>18</a:t>
                      </a:r>
                      <a:endParaRPr lang="en-US" altLang="ja-JP" sz="1000" b="0" i="0" u="none" strike="noStrike">
                        <a:solidFill>
                          <a:srgbClr val="000000"/>
                        </a:solidFill>
                        <a:effectLst/>
                        <a:latin typeface="Meiryo" panose="020B0604030504040204" pitchFamily="34" charset="-128"/>
                        <a:ea typeface="Meiryo" panose="020B0604030504040204" pitchFamily="34" charset="-128"/>
                      </a:endParaRPr>
                    </a:p>
                  </a:txBody>
                  <a:tcPr marL="3123" marR="3123" marT="3123" marB="0" anchor="ctr"/>
                </a:tc>
                <a:tc>
                  <a:txBody>
                    <a:bodyPr/>
                    <a:lstStyle/>
                    <a:p>
                      <a:pPr algn="ctr" fontAlgn="ctr"/>
                      <a:r>
                        <a:rPr lang="ja-JP" altLang="en-US" sz="1000" u="none" strike="noStrike">
                          <a:effectLst/>
                        </a:rPr>
                        <a:t>火曜日</a:t>
                      </a:r>
                      <a:endParaRPr lang="ja-JP" altLang="en-US" sz="1000" b="0" i="0" u="none" strike="noStrike">
                        <a:solidFill>
                          <a:srgbClr val="000000"/>
                        </a:solidFill>
                        <a:effectLst/>
                        <a:latin typeface="Meiryo" panose="020B0604030504040204" pitchFamily="34" charset="-128"/>
                        <a:ea typeface="Meiryo" panose="020B0604030504040204" pitchFamily="34" charset="-128"/>
                      </a:endParaRPr>
                    </a:p>
                  </a:txBody>
                  <a:tcPr marL="3123" marR="3123" marT="3123" marB="0" anchor="ctr"/>
                </a:tc>
                <a:tc>
                  <a:txBody>
                    <a:bodyPr/>
                    <a:lstStyle/>
                    <a:p>
                      <a:pPr algn="l" fontAlgn="ctr"/>
                      <a:r>
                        <a:rPr lang="ja-JP" altLang="en-US" sz="1000" u="none" strike="noStrike" dirty="0">
                          <a:effectLst/>
                        </a:rPr>
                        <a:t>語学＋</a:t>
                      </a:r>
                      <a:r>
                        <a:rPr lang="en-US" sz="1000" u="none" strike="noStrike" dirty="0">
                          <a:effectLst/>
                        </a:rPr>
                        <a:t>UP</a:t>
                      </a:r>
                      <a:endParaRPr lang="en-US" sz="1000" b="0" i="0" u="none" strike="noStrike" dirty="0">
                        <a:solidFill>
                          <a:srgbClr val="000000"/>
                        </a:solidFill>
                        <a:effectLst/>
                        <a:latin typeface="Meiryo" panose="020B0604030504040204" pitchFamily="34" charset="-128"/>
                        <a:ea typeface="Meiryo" panose="020B0604030504040204" pitchFamily="34" charset="-128"/>
                      </a:endParaRPr>
                    </a:p>
                  </a:txBody>
                  <a:tcPr marL="3123" marR="3123" marT="3123" marB="0" anchor="ctr"/>
                </a:tc>
                <a:tc>
                  <a:txBody>
                    <a:bodyPr/>
                    <a:lstStyle/>
                    <a:p>
                      <a:pPr algn="l" fontAlgn="ctr"/>
                      <a:endParaRPr lang="ja-JP" altLang="en-US" sz="1000" b="0" i="0" u="none" strike="noStrike">
                        <a:solidFill>
                          <a:srgbClr val="000000"/>
                        </a:solidFill>
                        <a:effectLst/>
                        <a:latin typeface="Meiryo" panose="020B0604030504040204" pitchFamily="34" charset="-128"/>
                        <a:ea typeface="Meiryo" panose="020B0604030504040204" pitchFamily="34" charset="-128"/>
                      </a:endParaRPr>
                    </a:p>
                  </a:txBody>
                  <a:tcPr marL="3123" marR="3123" marT="3123" marB="0" anchor="ctr"/>
                </a:tc>
                <a:tc>
                  <a:txBody>
                    <a:bodyPr/>
                    <a:lstStyle/>
                    <a:p>
                      <a:pPr algn="ctr" fontAlgn="ctr"/>
                      <a:r>
                        <a:rPr lang="en-US" altLang="ja-JP" sz="1000" u="none" strike="noStrike" dirty="0">
                          <a:effectLst/>
                        </a:rPr>
                        <a:t>18</a:t>
                      </a:r>
                      <a:endParaRPr lang="en-US" altLang="ja-JP" sz="1000" b="0" i="0" u="none" strike="noStrike" dirty="0">
                        <a:solidFill>
                          <a:srgbClr val="000000"/>
                        </a:solidFill>
                        <a:effectLst/>
                        <a:latin typeface="Meiryo" panose="020B0604030504040204" pitchFamily="34" charset="-128"/>
                        <a:ea typeface="Meiryo" panose="020B0604030504040204" pitchFamily="34" charset="-128"/>
                      </a:endParaRPr>
                    </a:p>
                  </a:txBody>
                  <a:tcPr marL="3123" marR="3123" marT="3123" marB="0" anchor="ctr"/>
                </a:tc>
                <a:extLst>
                  <a:ext uri="{0D108BD9-81ED-4DB2-BD59-A6C34878D82A}">
                    <a16:rowId xmlns:a16="http://schemas.microsoft.com/office/drawing/2014/main" val="1925231254"/>
                  </a:ext>
                </a:extLst>
              </a:tr>
              <a:tr h="162932">
                <a:tc>
                  <a:txBody>
                    <a:bodyPr/>
                    <a:lstStyle/>
                    <a:p>
                      <a:pPr algn="ctr" fontAlgn="ctr"/>
                      <a:r>
                        <a:rPr lang="en-US" altLang="ja-JP" sz="1000" u="none" strike="noStrike">
                          <a:effectLst/>
                        </a:rPr>
                        <a:t>19</a:t>
                      </a:r>
                      <a:endParaRPr lang="en-US" altLang="ja-JP" sz="1000" b="0" i="0" u="none" strike="noStrike">
                        <a:solidFill>
                          <a:srgbClr val="000000"/>
                        </a:solidFill>
                        <a:effectLst/>
                        <a:latin typeface="Meiryo" panose="020B0604030504040204" pitchFamily="34" charset="-128"/>
                        <a:ea typeface="Meiryo" panose="020B0604030504040204" pitchFamily="34" charset="-128"/>
                      </a:endParaRPr>
                    </a:p>
                  </a:txBody>
                  <a:tcPr marL="3123" marR="3123" marT="3123" marB="0" anchor="ctr"/>
                </a:tc>
                <a:tc>
                  <a:txBody>
                    <a:bodyPr/>
                    <a:lstStyle/>
                    <a:p>
                      <a:pPr algn="ctr" fontAlgn="ctr"/>
                      <a:r>
                        <a:rPr lang="ja-JP" altLang="en-US" sz="1000" u="none" strike="noStrike">
                          <a:effectLst/>
                        </a:rPr>
                        <a:t>水曜日</a:t>
                      </a:r>
                      <a:endParaRPr lang="ja-JP" altLang="en-US" sz="1000" b="0" i="0" u="none" strike="noStrike">
                        <a:solidFill>
                          <a:srgbClr val="000000"/>
                        </a:solidFill>
                        <a:effectLst/>
                        <a:latin typeface="Meiryo" panose="020B0604030504040204" pitchFamily="34" charset="-128"/>
                        <a:ea typeface="Meiryo" panose="020B0604030504040204" pitchFamily="34" charset="-128"/>
                      </a:endParaRPr>
                    </a:p>
                  </a:txBody>
                  <a:tcPr marL="3123" marR="3123" marT="3123" marB="0" anchor="ctr"/>
                </a:tc>
                <a:tc>
                  <a:txBody>
                    <a:bodyPr/>
                    <a:lstStyle/>
                    <a:p>
                      <a:pPr algn="l" fontAlgn="ctr"/>
                      <a:r>
                        <a:rPr lang="ja-JP" altLang="en-US" sz="1000" u="none" strike="noStrike" dirty="0">
                          <a:effectLst/>
                        </a:rPr>
                        <a:t>語学＋</a:t>
                      </a:r>
                      <a:r>
                        <a:rPr lang="en-US" sz="1000" u="none" strike="noStrike" dirty="0">
                          <a:effectLst/>
                        </a:rPr>
                        <a:t>UP</a:t>
                      </a:r>
                      <a:r>
                        <a:rPr lang="ja-JP" altLang="en-US" sz="1000" u="none" strike="noStrike" dirty="0">
                          <a:effectLst/>
                        </a:rPr>
                        <a:t> </a:t>
                      </a:r>
                      <a:endParaRPr lang="en-US" sz="1000" b="0" i="0" u="none" strike="noStrike" dirty="0">
                        <a:solidFill>
                          <a:srgbClr val="000000"/>
                        </a:solidFill>
                        <a:effectLst/>
                        <a:latin typeface="Meiryo" panose="020B0604030504040204" pitchFamily="34" charset="-128"/>
                        <a:ea typeface="Meiryo" panose="020B0604030504040204" pitchFamily="34" charset="-128"/>
                      </a:endParaRPr>
                    </a:p>
                  </a:txBody>
                  <a:tcPr marL="3123" marR="3123" marT="3123" marB="0" anchor="ctr"/>
                </a:tc>
                <a:tc>
                  <a:txBody>
                    <a:bodyPr/>
                    <a:lstStyle/>
                    <a:p>
                      <a:pPr algn="l" fontAlgn="ctr"/>
                      <a:endParaRPr lang="ja-JP" altLang="en-US" sz="1000" b="0" i="0" u="none" strike="noStrike">
                        <a:solidFill>
                          <a:srgbClr val="000000"/>
                        </a:solidFill>
                        <a:effectLst/>
                        <a:latin typeface="Meiryo" panose="020B0604030504040204" pitchFamily="34" charset="-128"/>
                        <a:ea typeface="Meiryo" panose="020B0604030504040204" pitchFamily="34" charset="-128"/>
                      </a:endParaRPr>
                    </a:p>
                  </a:txBody>
                  <a:tcPr marL="3123" marR="3123" marT="3123" marB="0" anchor="ctr"/>
                </a:tc>
                <a:tc>
                  <a:txBody>
                    <a:bodyPr/>
                    <a:lstStyle/>
                    <a:p>
                      <a:pPr algn="ctr" fontAlgn="ctr"/>
                      <a:r>
                        <a:rPr lang="en-US" altLang="ja-JP" sz="1000" u="none" strike="noStrike" dirty="0">
                          <a:effectLst/>
                        </a:rPr>
                        <a:t>19</a:t>
                      </a:r>
                      <a:endParaRPr lang="en-US" altLang="ja-JP" sz="1000" b="0" i="0" u="none" strike="noStrike" dirty="0">
                        <a:solidFill>
                          <a:srgbClr val="000000"/>
                        </a:solidFill>
                        <a:effectLst/>
                        <a:latin typeface="Meiryo" panose="020B0604030504040204" pitchFamily="34" charset="-128"/>
                        <a:ea typeface="Meiryo" panose="020B0604030504040204" pitchFamily="34" charset="-128"/>
                      </a:endParaRPr>
                    </a:p>
                  </a:txBody>
                  <a:tcPr marL="3123" marR="3123" marT="3123" marB="0" anchor="ctr"/>
                </a:tc>
                <a:extLst>
                  <a:ext uri="{0D108BD9-81ED-4DB2-BD59-A6C34878D82A}">
                    <a16:rowId xmlns:a16="http://schemas.microsoft.com/office/drawing/2014/main" val="1243130995"/>
                  </a:ext>
                </a:extLst>
              </a:tr>
              <a:tr h="148272">
                <a:tc>
                  <a:txBody>
                    <a:bodyPr/>
                    <a:lstStyle/>
                    <a:p>
                      <a:pPr algn="ctr" fontAlgn="ctr"/>
                      <a:r>
                        <a:rPr lang="en-US" altLang="ja-JP" sz="1000" u="none" strike="noStrike">
                          <a:effectLst/>
                        </a:rPr>
                        <a:t>20</a:t>
                      </a:r>
                      <a:endParaRPr lang="en-US" altLang="ja-JP" sz="1000" b="0" i="0" u="none" strike="noStrike">
                        <a:solidFill>
                          <a:srgbClr val="000000"/>
                        </a:solidFill>
                        <a:effectLst/>
                        <a:latin typeface="Meiryo" panose="020B0604030504040204" pitchFamily="34" charset="-128"/>
                        <a:ea typeface="Meiryo" panose="020B0604030504040204" pitchFamily="34" charset="-128"/>
                      </a:endParaRPr>
                    </a:p>
                  </a:txBody>
                  <a:tcPr marL="3123" marR="3123" marT="3123" marB="0" anchor="ctr"/>
                </a:tc>
                <a:tc>
                  <a:txBody>
                    <a:bodyPr/>
                    <a:lstStyle/>
                    <a:p>
                      <a:pPr algn="ctr" fontAlgn="ctr"/>
                      <a:r>
                        <a:rPr lang="ja-JP" altLang="en-US" sz="1000" u="none" strike="noStrike">
                          <a:effectLst/>
                        </a:rPr>
                        <a:t>木曜日</a:t>
                      </a:r>
                      <a:endParaRPr lang="ja-JP" altLang="en-US" sz="1000" b="0" i="0" u="none" strike="noStrike">
                        <a:solidFill>
                          <a:srgbClr val="000000"/>
                        </a:solidFill>
                        <a:effectLst/>
                        <a:latin typeface="Meiryo" panose="020B0604030504040204" pitchFamily="34" charset="-128"/>
                        <a:ea typeface="Meiryo" panose="020B0604030504040204" pitchFamily="34" charset="-128"/>
                      </a:endParaRPr>
                    </a:p>
                  </a:txBody>
                  <a:tcPr marL="3123" marR="3123" marT="3123" marB="0" anchor="ctr"/>
                </a:tc>
                <a:tc>
                  <a:txBody>
                    <a:bodyPr/>
                    <a:lstStyle/>
                    <a:p>
                      <a:pPr algn="l" fontAlgn="ctr"/>
                      <a:r>
                        <a:rPr lang="ja-JP" altLang="en-US" sz="1000" u="none" strike="noStrike" dirty="0">
                          <a:effectLst/>
                        </a:rPr>
                        <a:t>語学＋</a:t>
                      </a:r>
                      <a:r>
                        <a:rPr lang="en-US" sz="1000" u="none" strike="noStrike" dirty="0">
                          <a:effectLst/>
                        </a:rPr>
                        <a:t>UP</a:t>
                      </a:r>
                      <a:r>
                        <a:rPr lang="ja-JP" altLang="en-US" sz="1000" u="none" strike="noStrike" dirty="0">
                          <a:effectLst/>
                        </a:rPr>
                        <a:t> </a:t>
                      </a:r>
                      <a:endParaRPr lang="en-US" sz="1000" b="0" i="0" u="none" strike="noStrike" dirty="0">
                        <a:solidFill>
                          <a:srgbClr val="000000"/>
                        </a:solidFill>
                        <a:effectLst/>
                        <a:latin typeface="Meiryo" panose="020B0604030504040204" pitchFamily="34" charset="-128"/>
                        <a:ea typeface="Meiryo" panose="020B0604030504040204" pitchFamily="34" charset="-128"/>
                      </a:endParaRPr>
                    </a:p>
                  </a:txBody>
                  <a:tcPr marL="3123" marR="3123" marT="3123" marB="0" anchor="ctr"/>
                </a:tc>
                <a:tc>
                  <a:txBody>
                    <a:bodyPr/>
                    <a:lstStyle/>
                    <a:p>
                      <a:pPr algn="l" fontAlgn="ctr"/>
                      <a:endParaRPr lang="ja-JP" altLang="en-US" sz="1000" b="0" i="0" u="none" strike="noStrike" dirty="0">
                        <a:solidFill>
                          <a:srgbClr val="000000"/>
                        </a:solidFill>
                        <a:effectLst/>
                        <a:latin typeface="Meiryo" panose="020B0604030504040204" pitchFamily="34" charset="-128"/>
                        <a:ea typeface="Meiryo" panose="020B0604030504040204" pitchFamily="34" charset="-128"/>
                      </a:endParaRPr>
                    </a:p>
                  </a:txBody>
                  <a:tcPr marL="3123" marR="3123" marT="3123" marB="0" anchor="ctr"/>
                </a:tc>
                <a:tc>
                  <a:txBody>
                    <a:bodyPr/>
                    <a:lstStyle/>
                    <a:p>
                      <a:pPr algn="ctr" fontAlgn="ctr"/>
                      <a:r>
                        <a:rPr lang="en-US" altLang="ja-JP" sz="1000" u="none" strike="noStrike" dirty="0">
                          <a:effectLst/>
                        </a:rPr>
                        <a:t>20</a:t>
                      </a:r>
                      <a:endParaRPr lang="en-US" altLang="ja-JP" sz="1000" b="0" i="0" u="none" strike="noStrike" dirty="0">
                        <a:solidFill>
                          <a:srgbClr val="000000"/>
                        </a:solidFill>
                        <a:effectLst/>
                        <a:latin typeface="Meiryo" panose="020B0604030504040204" pitchFamily="34" charset="-128"/>
                        <a:ea typeface="Meiryo" panose="020B0604030504040204" pitchFamily="34" charset="-128"/>
                      </a:endParaRPr>
                    </a:p>
                  </a:txBody>
                  <a:tcPr marL="3123" marR="3123" marT="3123" marB="0" anchor="ctr"/>
                </a:tc>
                <a:extLst>
                  <a:ext uri="{0D108BD9-81ED-4DB2-BD59-A6C34878D82A}">
                    <a16:rowId xmlns:a16="http://schemas.microsoft.com/office/drawing/2014/main" val="773932446"/>
                  </a:ext>
                </a:extLst>
              </a:tr>
              <a:tr h="162932">
                <a:tc>
                  <a:txBody>
                    <a:bodyPr/>
                    <a:lstStyle/>
                    <a:p>
                      <a:pPr algn="ctr" fontAlgn="ctr"/>
                      <a:r>
                        <a:rPr lang="en-US" altLang="ja-JP" sz="1000" u="none" strike="noStrike">
                          <a:effectLst/>
                        </a:rPr>
                        <a:t>21</a:t>
                      </a:r>
                      <a:endParaRPr lang="en-US" altLang="ja-JP" sz="1000" b="0" i="0" u="none" strike="noStrike">
                        <a:solidFill>
                          <a:srgbClr val="000000"/>
                        </a:solidFill>
                        <a:effectLst/>
                        <a:latin typeface="Meiryo" panose="020B0604030504040204" pitchFamily="34" charset="-128"/>
                        <a:ea typeface="Meiryo" panose="020B0604030504040204" pitchFamily="34" charset="-128"/>
                      </a:endParaRPr>
                    </a:p>
                  </a:txBody>
                  <a:tcPr marL="3123" marR="3123" marT="3123" marB="0" anchor="ctr"/>
                </a:tc>
                <a:tc>
                  <a:txBody>
                    <a:bodyPr/>
                    <a:lstStyle/>
                    <a:p>
                      <a:pPr algn="ctr" fontAlgn="ctr"/>
                      <a:r>
                        <a:rPr lang="ja-JP" altLang="en-US" sz="1000" u="none" strike="noStrike">
                          <a:effectLst/>
                        </a:rPr>
                        <a:t>金曜日</a:t>
                      </a:r>
                      <a:endParaRPr lang="ja-JP" altLang="en-US" sz="1000" b="0" i="0" u="none" strike="noStrike">
                        <a:solidFill>
                          <a:srgbClr val="000000"/>
                        </a:solidFill>
                        <a:effectLst/>
                        <a:latin typeface="Meiryo" panose="020B0604030504040204" pitchFamily="34" charset="-128"/>
                        <a:ea typeface="Meiryo" panose="020B0604030504040204" pitchFamily="34" charset="-128"/>
                      </a:endParaRPr>
                    </a:p>
                  </a:txBody>
                  <a:tcPr marL="3123" marR="3123" marT="3123" marB="0" anchor="ctr"/>
                </a:tc>
                <a:tc>
                  <a:txBody>
                    <a:bodyPr/>
                    <a:lstStyle/>
                    <a:p>
                      <a:pPr algn="l" fontAlgn="ctr"/>
                      <a:r>
                        <a:rPr lang="ja-JP" altLang="en-US" sz="1000" u="none" strike="noStrike" dirty="0">
                          <a:effectLst/>
                        </a:rPr>
                        <a:t>語学＋</a:t>
                      </a:r>
                      <a:r>
                        <a:rPr lang="en-US" sz="1000" u="none" strike="noStrike" dirty="0">
                          <a:effectLst/>
                        </a:rPr>
                        <a:t>UP</a:t>
                      </a:r>
                      <a:r>
                        <a:rPr lang="ja-JP" altLang="en-US" sz="1000" u="none" strike="noStrike" dirty="0">
                          <a:effectLst/>
                        </a:rPr>
                        <a:t> </a:t>
                      </a:r>
                      <a:endParaRPr lang="en-US" sz="1000" b="0" i="0" u="none" strike="noStrike" dirty="0">
                        <a:solidFill>
                          <a:srgbClr val="000000"/>
                        </a:solidFill>
                        <a:effectLst/>
                        <a:latin typeface="Meiryo" panose="020B0604030504040204" pitchFamily="34" charset="-128"/>
                        <a:ea typeface="Meiryo" panose="020B0604030504040204" pitchFamily="34" charset="-128"/>
                      </a:endParaRPr>
                    </a:p>
                  </a:txBody>
                  <a:tcPr marL="3123" marR="3123" marT="3123" marB="0" anchor="ctr"/>
                </a:tc>
                <a:tc>
                  <a:txBody>
                    <a:bodyPr/>
                    <a:lstStyle/>
                    <a:p>
                      <a:pPr algn="l" fontAlgn="ctr"/>
                      <a:endParaRPr lang="ja-JP" altLang="en-US" sz="1000" b="0" i="0" u="none" strike="noStrike">
                        <a:solidFill>
                          <a:srgbClr val="000000"/>
                        </a:solidFill>
                        <a:effectLst/>
                        <a:latin typeface="Meiryo" panose="020B0604030504040204" pitchFamily="34" charset="-128"/>
                        <a:ea typeface="Meiryo" panose="020B0604030504040204" pitchFamily="34" charset="-128"/>
                      </a:endParaRPr>
                    </a:p>
                  </a:txBody>
                  <a:tcPr marL="3123" marR="3123" marT="3123" marB="0" anchor="ctr"/>
                </a:tc>
                <a:tc>
                  <a:txBody>
                    <a:bodyPr/>
                    <a:lstStyle/>
                    <a:p>
                      <a:pPr algn="ctr" fontAlgn="ctr"/>
                      <a:r>
                        <a:rPr lang="en-US" altLang="ja-JP" sz="1000" u="none" strike="noStrike" dirty="0">
                          <a:effectLst/>
                        </a:rPr>
                        <a:t>21</a:t>
                      </a:r>
                      <a:endParaRPr lang="en-US" altLang="ja-JP" sz="1000" b="0" i="0" u="none" strike="noStrike" dirty="0">
                        <a:solidFill>
                          <a:srgbClr val="000000"/>
                        </a:solidFill>
                        <a:effectLst/>
                        <a:latin typeface="Meiryo" panose="020B0604030504040204" pitchFamily="34" charset="-128"/>
                        <a:ea typeface="Meiryo" panose="020B0604030504040204" pitchFamily="34" charset="-128"/>
                      </a:endParaRPr>
                    </a:p>
                  </a:txBody>
                  <a:tcPr marL="3123" marR="3123" marT="3123" marB="0" anchor="ctr"/>
                </a:tc>
                <a:extLst>
                  <a:ext uri="{0D108BD9-81ED-4DB2-BD59-A6C34878D82A}">
                    <a16:rowId xmlns:a16="http://schemas.microsoft.com/office/drawing/2014/main" val="294684492"/>
                  </a:ext>
                </a:extLst>
              </a:tr>
              <a:tr h="162932">
                <a:tc>
                  <a:txBody>
                    <a:bodyPr/>
                    <a:lstStyle/>
                    <a:p>
                      <a:pPr algn="ctr" fontAlgn="ctr"/>
                      <a:r>
                        <a:rPr lang="en-US" altLang="ja-JP" sz="1000" u="none" strike="noStrike">
                          <a:effectLst/>
                        </a:rPr>
                        <a:t>22</a:t>
                      </a:r>
                      <a:endParaRPr lang="en-US" altLang="ja-JP" sz="1000" b="0" i="0" u="none" strike="noStrike">
                        <a:solidFill>
                          <a:srgbClr val="000000"/>
                        </a:solidFill>
                        <a:effectLst/>
                        <a:latin typeface="Meiryo" panose="020B0604030504040204" pitchFamily="34" charset="-128"/>
                        <a:ea typeface="Meiryo" panose="020B0604030504040204" pitchFamily="34" charset="-128"/>
                      </a:endParaRPr>
                    </a:p>
                  </a:txBody>
                  <a:tcPr marL="3123" marR="3123" marT="3123" marB="0" anchor="ctr"/>
                </a:tc>
                <a:tc>
                  <a:txBody>
                    <a:bodyPr/>
                    <a:lstStyle/>
                    <a:p>
                      <a:pPr algn="ctr" fontAlgn="ctr"/>
                      <a:r>
                        <a:rPr lang="ja-JP" altLang="en-US" sz="1000" u="none" strike="noStrike">
                          <a:effectLst/>
                        </a:rPr>
                        <a:t>土曜日</a:t>
                      </a:r>
                      <a:endParaRPr lang="ja-JP" altLang="en-US" sz="1000" b="0" i="0" u="none" strike="noStrike">
                        <a:solidFill>
                          <a:srgbClr val="000000"/>
                        </a:solidFill>
                        <a:effectLst/>
                        <a:latin typeface="Meiryo" panose="020B0604030504040204" pitchFamily="34" charset="-128"/>
                        <a:ea typeface="Meiryo" panose="020B0604030504040204" pitchFamily="34" charset="-128"/>
                      </a:endParaRPr>
                    </a:p>
                  </a:txBody>
                  <a:tcPr marL="3123" marR="3123" marT="3123" marB="0" anchor="ctr"/>
                </a:tc>
                <a:tc>
                  <a:txBody>
                    <a:bodyPr/>
                    <a:lstStyle/>
                    <a:p>
                      <a:pPr algn="l" fontAlgn="ctr"/>
                      <a:r>
                        <a:rPr lang="ja-JP" altLang="en-US" sz="1000" u="none" strike="noStrike" dirty="0">
                          <a:effectLst/>
                        </a:rPr>
                        <a:t>休日</a:t>
                      </a:r>
                      <a:endParaRPr lang="ja-JP" altLang="en-US" sz="1000" b="0" i="0" u="none" strike="noStrike" dirty="0">
                        <a:solidFill>
                          <a:srgbClr val="FF0000"/>
                        </a:solidFill>
                        <a:effectLst/>
                        <a:latin typeface="Meiryo" panose="020B0604030504040204" pitchFamily="34" charset="-128"/>
                        <a:ea typeface="Meiryo" panose="020B0604030504040204" pitchFamily="34" charset="-128"/>
                      </a:endParaRPr>
                    </a:p>
                  </a:txBody>
                  <a:tcPr marL="3123" marR="3123" marT="3123" marB="0" anchor="ctr"/>
                </a:tc>
                <a:tc>
                  <a:txBody>
                    <a:bodyPr/>
                    <a:lstStyle/>
                    <a:p>
                      <a:pPr algn="l" fontAlgn="ctr"/>
                      <a:endParaRPr lang="ja-JP" altLang="en-US" sz="1000" b="0" i="0" u="none" strike="noStrike">
                        <a:solidFill>
                          <a:srgbClr val="000000"/>
                        </a:solidFill>
                        <a:effectLst/>
                        <a:latin typeface="Meiryo" panose="020B0604030504040204" pitchFamily="34" charset="-128"/>
                        <a:ea typeface="Meiryo" panose="020B0604030504040204" pitchFamily="34" charset="-128"/>
                      </a:endParaRPr>
                    </a:p>
                  </a:txBody>
                  <a:tcPr marL="3123" marR="3123" marT="3123" marB="0" anchor="ctr"/>
                </a:tc>
                <a:tc>
                  <a:txBody>
                    <a:bodyPr/>
                    <a:lstStyle/>
                    <a:p>
                      <a:pPr algn="ctr" fontAlgn="ctr"/>
                      <a:r>
                        <a:rPr lang="en-US" altLang="ja-JP" sz="1000" u="none" strike="noStrike" dirty="0">
                          <a:effectLst/>
                        </a:rPr>
                        <a:t>22</a:t>
                      </a:r>
                      <a:endParaRPr lang="en-US" altLang="ja-JP" sz="1000" b="0" i="0" u="none" strike="noStrike" dirty="0">
                        <a:solidFill>
                          <a:srgbClr val="000000"/>
                        </a:solidFill>
                        <a:effectLst/>
                        <a:latin typeface="Meiryo" panose="020B0604030504040204" pitchFamily="34" charset="-128"/>
                        <a:ea typeface="Meiryo" panose="020B0604030504040204" pitchFamily="34" charset="-128"/>
                      </a:endParaRPr>
                    </a:p>
                  </a:txBody>
                  <a:tcPr marL="3123" marR="3123" marT="3123" marB="0" anchor="ctr"/>
                </a:tc>
                <a:extLst>
                  <a:ext uri="{0D108BD9-81ED-4DB2-BD59-A6C34878D82A}">
                    <a16:rowId xmlns:a16="http://schemas.microsoft.com/office/drawing/2014/main" val="1385202683"/>
                  </a:ext>
                </a:extLst>
              </a:tr>
              <a:tr h="162932">
                <a:tc>
                  <a:txBody>
                    <a:bodyPr/>
                    <a:lstStyle/>
                    <a:p>
                      <a:pPr algn="ctr" fontAlgn="ctr"/>
                      <a:r>
                        <a:rPr lang="en-US" altLang="ja-JP" sz="1000" u="none" strike="noStrike">
                          <a:effectLst/>
                        </a:rPr>
                        <a:t>23</a:t>
                      </a:r>
                      <a:endParaRPr lang="en-US" altLang="ja-JP" sz="1000" b="0" i="0" u="none" strike="noStrike">
                        <a:solidFill>
                          <a:srgbClr val="000000"/>
                        </a:solidFill>
                        <a:effectLst/>
                        <a:latin typeface="Meiryo" panose="020B0604030504040204" pitchFamily="34" charset="-128"/>
                        <a:ea typeface="Meiryo" panose="020B0604030504040204" pitchFamily="34" charset="-128"/>
                      </a:endParaRPr>
                    </a:p>
                  </a:txBody>
                  <a:tcPr marL="3123" marR="3123" marT="3123" marB="0" anchor="ctr"/>
                </a:tc>
                <a:tc>
                  <a:txBody>
                    <a:bodyPr/>
                    <a:lstStyle/>
                    <a:p>
                      <a:pPr algn="ctr" fontAlgn="ctr"/>
                      <a:r>
                        <a:rPr lang="ja-JP" altLang="en-US" sz="1000" u="none" strike="noStrike">
                          <a:effectLst/>
                        </a:rPr>
                        <a:t>日曜日</a:t>
                      </a:r>
                      <a:endParaRPr lang="ja-JP" altLang="en-US" sz="1000" b="0" i="0" u="none" strike="noStrike">
                        <a:solidFill>
                          <a:srgbClr val="000000"/>
                        </a:solidFill>
                        <a:effectLst/>
                        <a:latin typeface="Meiryo" panose="020B0604030504040204" pitchFamily="34" charset="-128"/>
                        <a:ea typeface="Meiryo" panose="020B0604030504040204" pitchFamily="34" charset="-128"/>
                      </a:endParaRPr>
                    </a:p>
                  </a:txBody>
                  <a:tcPr marL="3123" marR="3123" marT="3123" marB="0" anchor="ctr"/>
                </a:tc>
                <a:tc>
                  <a:txBody>
                    <a:bodyPr/>
                    <a:lstStyle/>
                    <a:p>
                      <a:pPr algn="l" fontAlgn="ctr"/>
                      <a:r>
                        <a:rPr lang="ja-JP" altLang="en-US" sz="1000" u="none" strike="noStrike">
                          <a:effectLst/>
                        </a:rPr>
                        <a:t>休日</a:t>
                      </a:r>
                      <a:endParaRPr lang="ja-JP" altLang="en-US" sz="1000" b="0" i="0" u="none" strike="noStrike">
                        <a:solidFill>
                          <a:srgbClr val="FF0000"/>
                        </a:solidFill>
                        <a:effectLst/>
                        <a:latin typeface="Meiryo" panose="020B0604030504040204" pitchFamily="34" charset="-128"/>
                        <a:ea typeface="Meiryo" panose="020B0604030504040204" pitchFamily="34" charset="-128"/>
                      </a:endParaRPr>
                    </a:p>
                  </a:txBody>
                  <a:tcPr marL="3123" marR="3123" marT="3123" marB="0" anchor="ctr"/>
                </a:tc>
                <a:tc>
                  <a:txBody>
                    <a:bodyPr/>
                    <a:lstStyle/>
                    <a:p>
                      <a:pPr algn="l" fontAlgn="ctr"/>
                      <a:endParaRPr lang="ja-JP" altLang="en-US" sz="1000" b="0" i="0" u="none" strike="noStrike">
                        <a:solidFill>
                          <a:srgbClr val="000000"/>
                        </a:solidFill>
                        <a:effectLst/>
                        <a:latin typeface="Meiryo" panose="020B0604030504040204" pitchFamily="34" charset="-128"/>
                        <a:ea typeface="Meiryo" panose="020B0604030504040204" pitchFamily="34" charset="-128"/>
                      </a:endParaRPr>
                    </a:p>
                  </a:txBody>
                  <a:tcPr marL="3123" marR="3123" marT="3123" marB="0" anchor="ctr"/>
                </a:tc>
                <a:tc>
                  <a:txBody>
                    <a:bodyPr/>
                    <a:lstStyle/>
                    <a:p>
                      <a:pPr algn="ctr" fontAlgn="ctr"/>
                      <a:r>
                        <a:rPr lang="en-US" altLang="ja-JP" sz="1000" u="none" strike="noStrike" dirty="0">
                          <a:effectLst/>
                        </a:rPr>
                        <a:t>23</a:t>
                      </a:r>
                      <a:endParaRPr lang="en-US" altLang="ja-JP" sz="1000" b="0" i="0" u="none" strike="noStrike" dirty="0">
                        <a:solidFill>
                          <a:srgbClr val="000000"/>
                        </a:solidFill>
                        <a:effectLst/>
                        <a:latin typeface="Meiryo" panose="020B0604030504040204" pitchFamily="34" charset="-128"/>
                        <a:ea typeface="Meiryo" panose="020B0604030504040204" pitchFamily="34" charset="-128"/>
                      </a:endParaRPr>
                    </a:p>
                  </a:txBody>
                  <a:tcPr marL="3123" marR="3123" marT="3123" marB="0" anchor="ctr"/>
                </a:tc>
                <a:extLst>
                  <a:ext uri="{0D108BD9-81ED-4DB2-BD59-A6C34878D82A}">
                    <a16:rowId xmlns:a16="http://schemas.microsoft.com/office/drawing/2014/main" val="1859087031"/>
                  </a:ext>
                </a:extLst>
              </a:tr>
              <a:tr h="162932">
                <a:tc>
                  <a:txBody>
                    <a:bodyPr/>
                    <a:lstStyle/>
                    <a:p>
                      <a:pPr algn="ctr" fontAlgn="ctr"/>
                      <a:r>
                        <a:rPr lang="en-US" altLang="ja-JP" sz="1000" u="none" strike="noStrike">
                          <a:effectLst/>
                        </a:rPr>
                        <a:t>24</a:t>
                      </a:r>
                      <a:endParaRPr lang="en-US" altLang="ja-JP" sz="1000" b="0" i="0" u="none" strike="noStrike">
                        <a:solidFill>
                          <a:srgbClr val="000000"/>
                        </a:solidFill>
                        <a:effectLst/>
                        <a:latin typeface="Meiryo" panose="020B0604030504040204" pitchFamily="34" charset="-128"/>
                        <a:ea typeface="Meiryo" panose="020B0604030504040204" pitchFamily="34" charset="-128"/>
                      </a:endParaRPr>
                    </a:p>
                  </a:txBody>
                  <a:tcPr marL="3123" marR="3123" marT="3123" marB="0" anchor="ctr"/>
                </a:tc>
                <a:tc>
                  <a:txBody>
                    <a:bodyPr/>
                    <a:lstStyle/>
                    <a:p>
                      <a:pPr algn="ctr" fontAlgn="ctr"/>
                      <a:r>
                        <a:rPr lang="ja-JP" altLang="en-US" sz="1000" u="none" strike="noStrike">
                          <a:effectLst/>
                        </a:rPr>
                        <a:t>月曜日</a:t>
                      </a:r>
                      <a:endParaRPr lang="ja-JP" altLang="en-US" sz="1000" b="0" i="0" u="none" strike="noStrike">
                        <a:solidFill>
                          <a:srgbClr val="000000"/>
                        </a:solidFill>
                        <a:effectLst/>
                        <a:latin typeface="Meiryo" panose="020B0604030504040204" pitchFamily="34" charset="-128"/>
                        <a:ea typeface="Meiryo" panose="020B0604030504040204" pitchFamily="34" charset="-128"/>
                      </a:endParaRPr>
                    </a:p>
                  </a:txBody>
                  <a:tcPr marL="3123" marR="3123" marT="3123" marB="0" anchor="ctr"/>
                </a:tc>
                <a:tc>
                  <a:txBody>
                    <a:bodyPr/>
                    <a:lstStyle/>
                    <a:p>
                      <a:pPr algn="l" fontAlgn="ctr"/>
                      <a:r>
                        <a:rPr lang="ja-JP" altLang="en-US" sz="1000" u="none" strike="noStrike" dirty="0">
                          <a:effectLst/>
                        </a:rPr>
                        <a:t>語学＋</a:t>
                      </a:r>
                      <a:r>
                        <a:rPr lang="en-US" sz="1000" u="none" strike="noStrike" dirty="0">
                          <a:effectLst/>
                        </a:rPr>
                        <a:t>UP</a:t>
                      </a:r>
                      <a:r>
                        <a:rPr lang="ja-JP" altLang="en-US" sz="1000" u="none" strike="noStrike" dirty="0">
                          <a:effectLst/>
                        </a:rPr>
                        <a:t> </a:t>
                      </a:r>
                      <a:endParaRPr lang="en-US" sz="1000" b="0" i="0" u="none" strike="noStrike" dirty="0">
                        <a:solidFill>
                          <a:srgbClr val="000000"/>
                        </a:solidFill>
                        <a:effectLst/>
                        <a:latin typeface="Meiryo" panose="020B0604030504040204" pitchFamily="34" charset="-128"/>
                        <a:ea typeface="Meiryo" panose="020B0604030504040204" pitchFamily="34" charset="-128"/>
                      </a:endParaRPr>
                    </a:p>
                  </a:txBody>
                  <a:tcPr marL="3123" marR="3123" marT="3123" marB="0" anchor="ctr"/>
                </a:tc>
                <a:tc>
                  <a:txBody>
                    <a:bodyPr/>
                    <a:lstStyle/>
                    <a:p>
                      <a:pPr algn="l" fontAlgn="ctr"/>
                      <a:endParaRPr lang="ja-JP" altLang="en-US" sz="1000" b="0" i="0" u="none" strike="noStrike">
                        <a:solidFill>
                          <a:srgbClr val="000000"/>
                        </a:solidFill>
                        <a:effectLst/>
                        <a:latin typeface="Meiryo" panose="020B0604030504040204" pitchFamily="34" charset="-128"/>
                        <a:ea typeface="Meiryo" panose="020B0604030504040204" pitchFamily="34" charset="-128"/>
                      </a:endParaRPr>
                    </a:p>
                  </a:txBody>
                  <a:tcPr marL="3123" marR="3123" marT="3123" marB="0" anchor="ctr"/>
                </a:tc>
                <a:tc>
                  <a:txBody>
                    <a:bodyPr/>
                    <a:lstStyle/>
                    <a:p>
                      <a:pPr algn="ctr" fontAlgn="ctr"/>
                      <a:r>
                        <a:rPr lang="en-US" altLang="ja-JP" sz="1000" u="none" strike="noStrike" dirty="0">
                          <a:effectLst/>
                        </a:rPr>
                        <a:t>24</a:t>
                      </a:r>
                      <a:endParaRPr lang="en-US" altLang="ja-JP" sz="1000" b="0" i="0" u="none" strike="noStrike" dirty="0">
                        <a:solidFill>
                          <a:srgbClr val="000000"/>
                        </a:solidFill>
                        <a:effectLst/>
                        <a:latin typeface="Meiryo" panose="020B0604030504040204" pitchFamily="34" charset="-128"/>
                        <a:ea typeface="Meiryo" panose="020B0604030504040204" pitchFamily="34" charset="-128"/>
                      </a:endParaRPr>
                    </a:p>
                  </a:txBody>
                  <a:tcPr marL="3123" marR="3123" marT="3123" marB="0" anchor="ctr"/>
                </a:tc>
                <a:extLst>
                  <a:ext uri="{0D108BD9-81ED-4DB2-BD59-A6C34878D82A}">
                    <a16:rowId xmlns:a16="http://schemas.microsoft.com/office/drawing/2014/main" val="751635417"/>
                  </a:ext>
                </a:extLst>
              </a:tr>
              <a:tr h="162932">
                <a:tc>
                  <a:txBody>
                    <a:bodyPr/>
                    <a:lstStyle/>
                    <a:p>
                      <a:pPr algn="ctr" fontAlgn="ctr"/>
                      <a:r>
                        <a:rPr lang="en-US" altLang="ja-JP" sz="1000" u="none" strike="noStrike">
                          <a:effectLst/>
                        </a:rPr>
                        <a:t>25</a:t>
                      </a:r>
                      <a:endParaRPr lang="en-US" altLang="ja-JP" sz="1000" b="0" i="0" u="none" strike="noStrike">
                        <a:solidFill>
                          <a:srgbClr val="000000"/>
                        </a:solidFill>
                        <a:effectLst/>
                        <a:latin typeface="Meiryo" panose="020B0604030504040204" pitchFamily="34" charset="-128"/>
                        <a:ea typeface="Meiryo" panose="020B0604030504040204" pitchFamily="34" charset="-128"/>
                      </a:endParaRPr>
                    </a:p>
                  </a:txBody>
                  <a:tcPr marL="3123" marR="3123" marT="3123" marB="0" anchor="ctr"/>
                </a:tc>
                <a:tc>
                  <a:txBody>
                    <a:bodyPr/>
                    <a:lstStyle/>
                    <a:p>
                      <a:pPr algn="ctr" fontAlgn="ctr"/>
                      <a:r>
                        <a:rPr lang="ja-JP" altLang="en-US" sz="1000" u="none" strike="noStrike">
                          <a:effectLst/>
                        </a:rPr>
                        <a:t>火曜日</a:t>
                      </a:r>
                      <a:endParaRPr lang="ja-JP" altLang="en-US" sz="1000" b="0" i="0" u="none" strike="noStrike">
                        <a:solidFill>
                          <a:srgbClr val="000000"/>
                        </a:solidFill>
                        <a:effectLst/>
                        <a:latin typeface="Meiryo" panose="020B0604030504040204" pitchFamily="34" charset="-128"/>
                        <a:ea typeface="Meiryo" panose="020B0604030504040204" pitchFamily="34" charset="-128"/>
                      </a:endParaRPr>
                    </a:p>
                  </a:txBody>
                  <a:tcPr marL="3123" marR="3123" marT="3123" marB="0" anchor="ctr"/>
                </a:tc>
                <a:tc>
                  <a:txBody>
                    <a:bodyPr/>
                    <a:lstStyle/>
                    <a:p>
                      <a:pPr algn="l" fontAlgn="ctr"/>
                      <a:r>
                        <a:rPr lang="ja-JP" altLang="en-US" sz="1000" u="none" strike="noStrike" dirty="0">
                          <a:effectLst/>
                        </a:rPr>
                        <a:t>語学＋</a:t>
                      </a:r>
                      <a:r>
                        <a:rPr lang="en-US" sz="1000" u="none" strike="noStrike" dirty="0">
                          <a:effectLst/>
                        </a:rPr>
                        <a:t>UP</a:t>
                      </a:r>
                      <a:endParaRPr lang="en-US" sz="1000" b="0" i="0" u="none" strike="noStrike" dirty="0">
                        <a:solidFill>
                          <a:srgbClr val="000000"/>
                        </a:solidFill>
                        <a:effectLst/>
                        <a:latin typeface="Meiryo" panose="020B0604030504040204" pitchFamily="34" charset="-128"/>
                        <a:ea typeface="Meiryo" panose="020B0604030504040204" pitchFamily="34" charset="-128"/>
                      </a:endParaRPr>
                    </a:p>
                  </a:txBody>
                  <a:tcPr marL="3123" marR="3123" marT="3123" marB="0" anchor="ctr"/>
                </a:tc>
                <a:tc>
                  <a:txBody>
                    <a:bodyPr/>
                    <a:lstStyle/>
                    <a:p>
                      <a:pPr algn="l" fontAlgn="ctr"/>
                      <a:endParaRPr lang="ja-JP" altLang="en-US" sz="1000" b="0" i="0" u="none" strike="noStrike">
                        <a:solidFill>
                          <a:srgbClr val="000000"/>
                        </a:solidFill>
                        <a:effectLst/>
                        <a:latin typeface="Meiryo" panose="020B0604030504040204" pitchFamily="34" charset="-128"/>
                        <a:ea typeface="Meiryo" panose="020B0604030504040204" pitchFamily="34" charset="-128"/>
                      </a:endParaRPr>
                    </a:p>
                  </a:txBody>
                  <a:tcPr marL="3123" marR="3123" marT="3123" marB="0" anchor="ctr"/>
                </a:tc>
                <a:tc>
                  <a:txBody>
                    <a:bodyPr/>
                    <a:lstStyle/>
                    <a:p>
                      <a:pPr algn="ctr" fontAlgn="ctr"/>
                      <a:r>
                        <a:rPr lang="en-US" altLang="ja-JP" sz="1000" u="none" strike="noStrike" dirty="0">
                          <a:effectLst/>
                        </a:rPr>
                        <a:t>25</a:t>
                      </a:r>
                      <a:endParaRPr lang="en-US" altLang="ja-JP" sz="1000" b="0" i="0" u="none" strike="noStrike" dirty="0">
                        <a:solidFill>
                          <a:srgbClr val="000000"/>
                        </a:solidFill>
                        <a:effectLst/>
                        <a:latin typeface="Meiryo" panose="020B0604030504040204" pitchFamily="34" charset="-128"/>
                        <a:ea typeface="Meiryo" panose="020B0604030504040204" pitchFamily="34" charset="-128"/>
                      </a:endParaRPr>
                    </a:p>
                  </a:txBody>
                  <a:tcPr marL="3123" marR="3123" marT="3123" marB="0" anchor="ctr"/>
                </a:tc>
                <a:extLst>
                  <a:ext uri="{0D108BD9-81ED-4DB2-BD59-A6C34878D82A}">
                    <a16:rowId xmlns:a16="http://schemas.microsoft.com/office/drawing/2014/main" val="3675368849"/>
                  </a:ext>
                </a:extLst>
              </a:tr>
              <a:tr h="162932">
                <a:tc>
                  <a:txBody>
                    <a:bodyPr/>
                    <a:lstStyle/>
                    <a:p>
                      <a:pPr algn="ctr" fontAlgn="ctr"/>
                      <a:r>
                        <a:rPr lang="en-US" altLang="ja-JP" sz="1000" u="none" strike="noStrike">
                          <a:effectLst/>
                        </a:rPr>
                        <a:t>26</a:t>
                      </a:r>
                      <a:endParaRPr lang="en-US" altLang="ja-JP" sz="1000" b="0" i="0" u="none" strike="noStrike">
                        <a:solidFill>
                          <a:srgbClr val="000000"/>
                        </a:solidFill>
                        <a:effectLst/>
                        <a:latin typeface="Meiryo" panose="020B0604030504040204" pitchFamily="34" charset="-128"/>
                        <a:ea typeface="Meiryo" panose="020B0604030504040204" pitchFamily="34" charset="-128"/>
                      </a:endParaRPr>
                    </a:p>
                  </a:txBody>
                  <a:tcPr marL="3123" marR="3123" marT="3123" marB="0" anchor="ctr"/>
                </a:tc>
                <a:tc>
                  <a:txBody>
                    <a:bodyPr/>
                    <a:lstStyle/>
                    <a:p>
                      <a:pPr algn="ctr" fontAlgn="ctr"/>
                      <a:r>
                        <a:rPr lang="ja-JP" altLang="en-US" sz="1000" u="none" strike="noStrike">
                          <a:effectLst/>
                        </a:rPr>
                        <a:t>水曜日</a:t>
                      </a:r>
                      <a:endParaRPr lang="ja-JP" altLang="en-US" sz="1000" b="0" i="0" u="none" strike="noStrike">
                        <a:solidFill>
                          <a:srgbClr val="000000"/>
                        </a:solidFill>
                        <a:effectLst/>
                        <a:latin typeface="Meiryo" panose="020B0604030504040204" pitchFamily="34" charset="-128"/>
                        <a:ea typeface="Meiryo" panose="020B0604030504040204" pitchFamily="34" charset="-128"/>
                      </a:endParaRPr>
                    </a:p>
                  </a:txBody>
                  <a:tcPr marL="3123" marR="3123" marT="3123" marB="0" anchor="ctr"/>
                </a:tc>
                <a:tc>
                  <a:txBody>
                    <a:bodyPr/>
                    <a:lstStyle/>
                    <a:p>
                      <a:pPr algn="l" fontAlgn="ctr"/>
                      <a:r>
                        <a:rPr lang="ja-JP" altLang="en-US" sz="1000" u="none" strike="noStrike" dirty="0">
                          <a:effectLst/>
                        </a:rPr>
                        <a:t>語学＋</a:t>
                      </a:r>
                      <a:r>
                        <a:rPr lang="en-US" sz="1000" u="none" strike="noStrike" dirty="0">
                          <a:effectLst/>
                        </a:rPr>
                        <a:t>UP</a:t>
                      </a:r>
                      <a:r>
                        <a:rPr lang="ja-JP" altLang="en-US" sz="1000" u="none" strike="noStrike" dirty="0">
                          <a:effectLst/>
                        </a:rPr>
                        <a:t> </a:t>
                      </a:r>
                      <a:endParaRPr lang="en-US" sz="1000" b="0" i="0" u="none" strike="noStrike" dirty="0">
                        <a:solidFill>
                          <a:srgbClr val="000000"/>
                        </a:solidFill>
                        <a:effectLst/>
                        <a:latin typeface="Meiryo" panose="020B0604030504040204" pitchFamily="34" charset="-128"/>
                        <a:ea typeface="Meiryo" panose="020B0604030504040204" pitchFamily="34" charset="-128"/>
                      </a:endParaRPr>
                    </a:p>
                  </a:txBody>
                  <a:tcPr marL="3123" marR="3123" marT="3123" marB="0" anchor="ctr"/>
                </a:tc>
                <a:tc>
                  <a:txBody>
                    <a:bodyPr/>
                    <a:lstStyle/>
                    <a:p>
                      <a:pPr algn="l" fontAlgn="ctr"/>
                      <a:endParaRPr lang="ja-JP" altLang="en-US" sz="1000" b="0" i="0" u="none" strike="noStrike" dirty="0">
                        <a:solidFill>
                          <a:srgbClr val="000000"/>
                        </a:solidFill>
                        <a:effectLst/>
                        <a:latin typeface="Meiryo" panose="020B0604030504040204" pitchFamily="34" charset="-128"/>
                        <a:ea typeface="Meiryo" panose="020B0604030504040204" pitchFamily="34" charset="-128"/>
                      </a:endParaRPr>
                    </a:p>
                  </a:txBody>
                  <a:tcPr marL="3123" marR="3123" marT="3123" marB="0" anchor="ctr"/>
                </a:tc>
                <a:tc>
                  <a:txBody>
                    <a:bodyPr/>
                    <a:lstStyle/>
                    <a:p>
                      <a:pPr algn="ctr" fontAlgn="ctr"/>
                      <a:r>
                        <a:rPr lang="en-US" altLang="ja-JP" sz="1000" u="none" strike="noStrike" dirty="0">
                          <a:effectLst/>
                        </a:rPr>
                        <a:t>26</a:t>
                      </a:r>
                      <a:endParaRPr lang="en-US" altLang="ja-JP" sz="1000" b="0" i="0" u="none" strike="noStrike" dirty="0">
                        <a:solidFill>
                          <a:srgbClr val="000000"/>
                        </a:solidFill>
                        <a:effectLst/>
                        <a:latin typeface="Meiryo" panose="020B0604030504040204" pitchFamily="34" charset="-128"/>
                        <a:ea typeface="Meiryo" panose="020B0604030504040204" pitchFamily="34" charset="-128"/>
                      </a:endParaRPr>
                    </a:p>
                  </a:txBody>
                  <a:tcPr marL="3123" marR="3123" marT="3123" marB="0" anchor="ctr"/>
                </a:tc>
                <a:extLst>
                  <a:ext uri="{0D108BD9-81ED-4DB2-BD59-A6C34878D82A}">
                    <a16:rowId xmlns:a16="http://schemas.microsoft.com/office/drawing/2014/main" val="819867874"/>
                  </a:ext>
                </a:extLst>
              </a:tr>
              <a:tr h="162932">
                <a:tc>
                  <a:txBody>
                    <a:bodyPr/>
                    <a:lstStyle/>
                    <a:p>
                      <a:pPr algn="ctr" fontAlgn="ctr"/>
                      <a:r>
                        <a:rPr lang="en-US" altLang="ja-JP" sz="1000" u="none" strike="noStrike">
                          <a:effectLst/>
                        </a:rPr>
                        <a:t>27</a:t>
                      </a:r>
                      <a:endParaRPr lang="en-US" altLang="ja-JP" sz="1000" b="0" i="0" u="none" strike="noStrike">
                        <a:solidFill>
                          <a:srgbClr val="000000"/>
                        </a:solidFill>
                        <a:effectLst/>
                        <a:latin typeface="Meiryo" panose="020B0604030504040204" pitchFamily="34" charset="-128"/>
                        <a:ea typeface="Meiryo" panose="020B0604030504040204" pitchFamily="34" charset="-128"/>
                      </a:endParaRPr>
                    </a:p>
                  </a:txBody>
                  <a:tcPr marL="3123" marR="3123" marT="3123" marB="0" anchor="ctr"/>
                </a:tc>
                <a:tc>
                  <a:txBody>
                    <a:bodyPr/>
                    <a:lstStyle/>
                    <a:p>
                      <a:pPr algn="ctr" fontAlgn="ctr"/>
                      <a:r>
                        <a:rPr lang="ja-JP" altLang="en-US" sz="1000" u="none" strike="noStrike">
                          <a:effectLst/>
                        </a:rPr>
                        <a:t>木曜日</a:t>
                      </a:r>
                      <a:endParaRPr lang="ja-JP" altLang="en-US" sz="1000" b="0" i="0" u="none" strike="noStrike">
                        <a:solidFill>
                          <a:srgbClr val="000000"/>
                        </a:solidFill>
                        <a:effectLst/>
                        <a:latin typeface="Meiryo" panose="020B0604030504040204" pitchFamily="34" charset="-128"/>
                        <a:ea typeface="Meiryo" panose="020B0604030504040204" pitchFamily="34" charset="-128"/>
                      </a:endParaRPr>
                    </a:p>
                  </a:txBody>
                  <a:tcPr marL="3123" marR="3123" marT="3123" marB="0" anchor="ctr"/>
                </a:tc>
                <a:tc>
                  <a:txBody>
                    <a:bodyPr/>
                    <a:lstStyle/>
                    <a:p>
                      <a:pPr algn="l" fontAlgn="ctr"/>
                      <a:r>
                        <a:rPr lang="ja-JP" altLang="en-US" sz="1000" u="none" strike="noStrike" dirty="0">
                          <a:effectLst/>
                        </a:rPr>
                        <a:t>語学＋</a:t>
                      </a:r>
                      <a:r>
                        <a:rPr lang="en-US" sz="1000" u="none" strike="noStrike" dirty="0">
                          <a:effectLst/>
                        </a:rPr>
                        <a:t>UP</a:t>
                      </a:r>
                      <a:r>
                        <a:rPr lang="ja-JP" altLang="en-US" sz="1000" u="none" strike="noStrike" dirty="0">
                          <a:effectLst/>
                        </a:rPr>
                        <a:t> </a:t>
                      </a:r>
                      <a:endParaRPr lang="en-US" altLang="ja-JP" sz="1000" u="none" strike="noStrike" dirty="0">
                        <a:effectLst/>
                      </a:endParaRPr>
                    </a:p>
                  </a:txBody>
                  <a:tcPr marL="3123" marR="3123" marT="3123" marB="0" anchor="ctr"/>
                </a:tc>
                <a:tc>
                  <a:txBody>
                    <a:bodyPr/>
                    <a:lstStyle/>
                    <a:p>
                      <a:pPr algn="l" fontAlgn="ctr"/>
                      <a:endParaRPr lang="ja-JP" altLang="en-US" sz="1000" b="0" i="0" u="none" strike="noStrike">
                        <a:solidFill>
                          <a:srgbClr val="000000"/>
                        </a:solidFill>
                        <a:effectLst/>
                        <a:latin typeface="Meiryo" panose="020B0604030504040204" pitchFamily="34" charset="-128"/>
                        <a:ea typeface="Meiryo" panose="020B0604030504040204" pitchFamily="34" charset="-128"/>
                      </a:endParaRPr>
                    </a:p>
                  </a:txBody>
                  <a:tcPr marL="3123" marR="3123" marT="3123" marB="0" anchor="ctr"/>
                </a:tc>
                <a:tc>
                  <a:txBody>
                    <a:bodyPr/>
                    <a:lstStyle/>
                    <a:p>
                      <a:pPr algn="ctr" fontAlgn="ctr"/>
                      <a:r>
                        <a:rPr lang="en-US" altLang="ja-JP" sz="1000" u="none" strike="noStrike" dirty="0">
                          <a:effectLst/>
                        </a:rPr>
                        <a:t>27</a:t>
                      </a:r>
                      <a:endParaRPr lang="en-US" altLang="ja-JP" sz="1000" b="0" i="0" u="none" strike="noStrike" dirty="0">
                        <a:solidFill>
                          <a:srgbClr val="000000"/>
                        </a:solidFill>
                        <a:effectLst/>
                        <a:latin typeface="Meiryo" panose="020B0604030504040204" pitchFamily="34" charset="-128"/>
                        <a:ea typeface="Meiryo" panose="020B0604030504040204" pitchFamily="34" charset="-128"/>
                      </a:endParaRPr>
                    </a:p>
                  </a:txBody>
                  <a:tcPr marL="3123" marR="3123" marT="3123" marB="0" anchor="ctr"/>
                </a:tc>
                <a:extLst>
                  <a:ext uri="{0D108BD9-81ED-4DB2-BD59-A6C34878D82A}">
                    <a16:rowId xmlns:a16="http://schemas.microsoft.com/office/drawing/2014/main" val="1484118656"/>
                  </a:ext>
                </a:extLst>
              </a:tr>
              <a:tr h="162932">
                <a:tc>
                  <a:txBody>
                    <a:bodyPr/>
                    <a:lstStyle/>
                    <a:p>
                      <a:pPr algn="ctr" fontAlgn="ctr"/>
                      <a:r>
                        <a:rPr lang="en-US" altLang="ja-JP" sz="1000" u="none" strike="noStrike">
                          <a:effectLst/>
                        </a:rPr>
                        <a:t>28</a:t>
                      </a:r>
                      <a:endParaRPr lang="en-US" altLang="ja-JP" sz="1000" b="0" i="0" u="none" strike="noStrike">
                        <a:solidFill>
                          <a:srgbClr val="000000"/>
                        </a:solidFill>
                        <a:effectLst/>
                        <a:latin typeface="Meiryo" panose="020B0604030504040204" pitchFamily="34" charset="-128"/>
                        <a:ea typeface="Meiryo" panose="020B0604030504040204" pitchFamily="34" charset="-128"/>
                      </a:endParaRPr>
                    </a:p>
                  </a:txBody>
                  <a:tcPr marL="3123" marR="3123" marT="3123" marB="0" anchor="ctr"/>
                </a:tc>
                <a:tc>
                  <a:txBody>
                    <a:bodyPr/>
                    <a:lstStyle/>
                    <a:p>
                      <a:pPr algn="ctr" fontAlgn="ctr"/>
                      <a:r>
                        <a:rPr lang="ja-JP" altLang="en-US" sz="1000" u="none" strike="noStrike">
                          <a:effectLst/>
                        </a:rPr>
                        <a:t>金曜日</a:t>
                      </a:r>
                      <a:endParaRPr lang="ja-JP" altLang="en-US" sz="1000" b="0" i="0" u="none" strike="noStrike">
                        <a:solidFill>
                          <a:srgbClr val="000000"/>
                        </a:solidFill>
                        <a:effectLst/>
                        <a:latin typeface="Meiryo" panose="020B0604030504040204" pitchFamily="34" charset="-128"/>
                        <a:ea typeface="Meiryo" panose="020B0604030504040204" pitchFamily="34" charset="-128"/>
                      </a:endParaRPr>
                    </a:p>
                  </a:txBody>
                  <a:tcPr marL="3123" marR="3123" marT="3123" marB="0" anchor="ctr"/>
                </a:tc>
                <a:tc>
                  <a:txBody>
                    <a:bodyPr/>
                    <a:lstStyle/>
                    <a:p>
                      <a:pPr algn="l" fontAlgn="ctr"/>
                      <a:r>
                        <a:rPr lang="ja-JP" altLang="en-US" sz="1000" u="none" strike="noStrike" dirty="0">
                          <a:effectLst/>
                        </a:rPr>
                        <a:t>語学＋</a:t>
                      </a:r>
                      <a:r>
                        <a:rPr lang="en-US" sz="1000" u="none" strike="noStrike" dirty="0">
                          <a:effectLst/>
                        </a:rPr>
                        <a:t>UP</a:t>
                      </a:r>
                      <a:r>
                        <a:rPr lang="ja-JP" altLang="en-US" sz="1000" u="none" strike="noStrike" dirty="0">
                          <a:effectLst/>
                        </a:rPr>
                        <a:t> </a:t>
                      </a:r>
                      <a:endParaRPr lang="en-US" sz="1000" b="0" i="0" u="none" strike="noStrike" dirty="0">
                        <a:solidFill>
                          <a:srgbClr val="000000"/>
                        </a:solidFill>
                        <a:effectLst/>
                        <a:latin typeface="Meiryo" panose="020B0604030504040204" pitchFamily="34" charset="-128"/>
                        <a:ea typeface="Meiryo" panose="020B0604030504040204" pitchFamily="34" charset="-128"/>
                      </a:endParaRPr>
                    </a:p>
                  </a:txBody>
                  <a:tcPr marL="3123" marR="3123" marT="3123" marB="0" anchor="ctr"/>
                </a:tc>
                <a:tc>
                  <a:txBody>
                    <a:bodyPr/>
                    <a:lstStyle/>
                    <a:p>
                      <a:pPr algn="l" fontAlgn="ctr"/>
                      <a:endParaRPr lang="ja-JP" altLang="en-US" sz="1000" b="0" i="0" u="none" strike="noStrike">
                        <a:solidFill>
                          <a:srgbClr val="000000"/>
                        </a:solidFill>
                        <a:effectLst/>
                        <a:latin typeface="Meiryo" panose="020B0604030504040204" pitchFamily="34" charset="-128"/>
                        <a:ea typeface="Meiryo" panose="020B0604030504040204" pitchFamily="34" charset="-128"/>
                      </a:endParaRPr>
                    </a:p>
                  </a:txBody>
                  <a:tcPr marL="3123" marR="3123" marT="3123" marB="0" anchor="ctr"/>
                </a:tc>
                <a:tc>
                  <a:txBody>
                    <a:bodyPr/>
                    <a:lstStyle/>
                    <a:p>
                      <a:pPr algn="ctr" fontAlgn="ctr"/>
                      <a:r>
                        <a:rPr lang="en-US" altLang="ja-JP" sz="1000" u="none" strike="noStrike" dirty="0">
                          <a:effectLst/>
                        </a:rPr>
                        <a:t>28</a:t>
                      </a:r>
                      <a:endParaRPr lang="en-US" altLang="ja-JP" sz="1000" b="0" i="0" u="none" strike="noStrike" dirty="0">
                        <a:solidFill>
                          <a:srgbClr val="000000"/>
                        </a:solidFill>
                        <a:effectLst/>
                        <a:latin typeface="Meiryo" panose="020B0604030504040204" pitchFamily="34" charset="-128"/>
                        <a:ea typeface="Meiryo" panose="020B0604030504040204" pitchFamily="34" charset="-128"/>
                      </a:endParaRPr>
                    </a:p>
                  </a:txBody>
                  <a:tcPr marL="3123" marR="3123" marT="3123" marB="0" anchor="ctr"/>
                </a:tc>
                <a:extLst>
                  <a:ext uri="{0D108BD9-81ED-4DB2-BD59-A6C34878D82A}">
                    <a16:rowId xmlns:a16="http://schemas.microsoft.com/office/drawing/2014/main" val="3618927780"/>
                  </a:ext>
                </a:extLst>
              </a:tr>
              <a:tr h="162932">
                <a:tc>
                  <a:txBody>
                    <a:bodyPr/>
                    <a:lstStyle/>
                    <a:p>
                      <a:pPr algn="ctr" fontAlgn="ctr"/>
                      <a:r>
                        <a:rPr lang="en-US" altLang="ja-JP" sz="1000" u="none" strike="noStrike">
                          <a:effectLst/>
                        </a:rPr>
                        <a:t>29</a:t>
                      </a:r>
                      <a:endParaRPr lang="en-US" altLang="ja-JP" sz="1000" b="0" i="0" u="none" strike="noStrike">
                        <a:solidFill>
                          <a:srgbClr val="000000"/>
                        </a:solidFill>
                        <a:effectLst/>
                        <a:latin typeface="Meiryo" panose="020B0604030504040204" pitchFamily="34" charset="-128"/>
                        <a:ea typeface="Meiryo" panose="020B0604030504040204" pitchFamily="34" charset="-128"/>
                      </a:endParaRPr>
                    </a:p>
                  </a:txBody>
                  <a:tcPr marL="3123" marR="3123" marT="3123" marB="0" anchor="ctr"/>
                </a:tc>
                <a:tc>
                  <a:txBody>
                    <a:bodyPr/>
                    <a:lstStyle/>
                    <a:p>
                      <a:pPr algn="ctr" fontAlgn="ctr"/>
                      <a:r>
                        <a:rPr lang="ja-JP" altLang="en-US" sz="1000" b="0" i="0" u="none" strike="noStrike" dirty="0">
                          <a:solidFill>
                            <a:srgbClr val="000000"/>
                          </a:solidFill>
                          <a:effectLst/>
                          <a:latin typeface="Meiryo" panose="020B0604030504040204" pitchFamily="34" charset="-128"/>
                          <a:ea typeface="Meiryo" panose="020B0604030504040204" pitchFamily="34" charset="-128"/>
                        </a:rPr>
                        <a:t>土曜日</a:t>
                      </a:r>
                    </a:p>
                  </a:txBody>
                  <a:tcPr marL="3123" marR="3123" marT="3123" marB="0" anchor="ctr"/>
                </a:tc>
                <a:tc>
                  <a:txBody>
                    <a:bodyPr/>
                    <a:lstStyle/>
                    <a:p>
                      <a:pPr algn="l" fontAlgn="ctr"/>
                      <a:r>
                        <a:rPr lang="ja-JP" altLang="en-US" sz="1000" b="0" i="0" u="none" strike="noStrike" dirty="0">
                          <a:solidFill>
                            <a:srgbClr val="FF0000"/>
                          </a:solidFill>
                          <a:effectLst/>
                          <a:latin typeface="Meiryo" panose="020B0604030504040204" pitchFamily="34" charset="-128"/>
                          <a:ea typeface="Meiryo" panose="020B0604030504040204" pitchFamily="34" charset="-128"/>
                        </a:rPr>
                        <a:t>休日</a:t>
                      </a:r>
                    </a:p>
                  </a:txBody>
                  <a:tcPr marL="3123" marR="3123" marT="3123" marB="0" anchor="ctr"/>
                </a:tc>
                <a:tc>
                  <a:txBody>
                    <a:bodyPr/>
                    <a:lstStyle/>
                    <a:p>
                      <a:pPr algn="l" fontAlgn="ctr"/>
                      <a:endParaRPr lang="ja-JP" altLang="en-US" sz="1000" b="0" i="0" u="none" strike="noStrike" dirty="0">
                        <a:solidFill>
                          <a:srgbClr val="000000"/>
                        </a:solidFill>
                        <a:effectLst/>
                        <a:latin typeface="Meiryo" panose="020B0604030504040204" pitchFamily="34" charset="-128"/>
                        <a:ea typeface="Meiryo" panose="020B0604030504040204" pitchFamily="34" charset="-128"/>
                      </a:endParaRPr>
                    </a:p>
                  </a:txBody>
                  <a:tcPr marL="3123" marR="3123" marT="3123" marB="0" anchor="ctr"/>
                </a:tc>
                <a:tc>
                  <a:txBody>
                    <a:bodyPr/>
                    <a:lstStyle/>
                    <a:p>
                      <a:pPr algn="ctr" fontAlgn="ctr"/>
                      <a:r>
                        <a:rPr lang="en-US" altLang="ja-JP" sz="1000" u="none" strike="noStrike" dirty="0">
                          <a:effectLst/>
                        </a:rPr>
                        <a:t>29</a:t>
                      </a:r>
                      <a:endParaRPr lang="en-US" altLang="ja-JP" sz="1000" b="0" i="0" u="none" strike="noStrike" dirty="0">
                        <a:solidFill>
                          <a:srgbClr val="000000"/>
                        </a:solidFill>
                        <a:effectLst/>
                        <a:latin typeface="Meiryo" panose="020B0604030504040204" pitchFamily="34" charset="-128"/>
                        <a:ea typeface="Meiryo" panose="020B0604030504040204" pitchFamily="34" charset="-128"/>
                      </a:endParaRPr>
                    </a:p>
                  </a:txBody>
                  <a:tcPr marL="3123" marR="3123" marT="3123" marB="0" anchor="ctr"/>
                </a:tc>
                <a:extLst>
                  <a:ext uri="{0D108BD9-81ED-4DB2-BD59-A6C34878D82A}">
                    <a16:rowId xmlns:a16="http://schemas.microsoft.com/office/drawing/2014/main" val="2781974133"/>
                  </a:ext>
                </a:extLst>
              </a:tr>
              <a:tr h="162932">
                <a:tc>
                  <a:txBody>
                    <a:bodyPr/>
                    <a:lstStyle/>
                    <a:p>
                      <a:pPr algn="ctr" fontAlgn="ctr"/>
                      <a:r>
                        <a:rPr lang="en-US" altLang="ja-JP" sz="1000" u="none" strike="noStrike">
                          <a:effectLst/>
                        </a:rPr>
                        <a:t>30</a:t>
                      </a:r>
                      <a:endParaRPr lang="en-US" altLang="ja-JP" sz="1000" b="0" i="0" u="none" strike="noStrike">
                        <a:solidFill>
                          <a:srgbClr val="000000"/>
                        </a:solidFill>
                        <a:effectLst/>
                        <a:latin typeface="Meiryo" panose="020B0604030504040204" pitchFamily="34" charset="-128"/>
                        <a:ea typeface="Meiryo" panose="020B0604030504040204" pitchFamily="34" charset="-128"/>
                      </a:endParaRPr>
                    </a:p>
                  </a:txBody>
                  <a:tcPr marL="3123" marR="3123" marT="3123" marB="0" anchor="ctr"/>
                </a:tc>
                <a:tc>
                  <a:txBody>
                    <a:bodyPr/>
                    <a:lstStyle/>
                    <a:p>
                      <a:pPr algn="ctr" fontAlgn="ctr"/>
                      <a:r>
                        <a:rPr lang="ja-JP" altLang="en-US" sz="1000" u="none" strike="noStrike">
                          <a:effectLst/>
                        </a:rPr>
                        <a:t>日曜日</a:t>
                      </a:r>
                      <a:endParaRPr lang="ja-JP" altLang="en-US" sz="1000" b="0" i="0" u="none" strike="noStrike">
                        <a:solidFill>
                          <a:srgbClr val="000000"/>
                        </a:solidFill>
                        <a:effectLst/>
                        <a:latin typeface="Meiryo" panose="020B0604030504040204" pitchFamily="34" charset="-128"/>
                        <a:ea typeface="Meiryo" panose="020B0604030504040204" pitchFamily="34" charset="-128"/>
                      </a:endParaRPr>
                    </a:p>
                  </a:txBody>
                  <a:tcPr marL="3123" marR="3123" marT="3123" marB="0" anchor="ctr"/>
                </a:tc>
                <a:tc>
                  <a:txBody>
                    <a:bodyPr/>
                    <a:lstStyle/>
                    <a:p>
                      <a:pPr algn="l" fontAlgn="ctr"/>
                      <a:r>
                        <a:rPr lang="en-US" altLang="ja-JP" sz="1000" b="0" i="0" u="none" strike="noStrike" dirty="0">
                          <a:solidFill>
                            <a:schemeClr val="tx1"/>
                          </a:solidFill>
                          <a:effectLst/>
                          <a:latin typeface="Meiryo" panose="020B0604030504040204" pitchFamily="34" charset="-128"/>
                          <a:ea typeface="Meiryo" panose="020B0604030504040204" pitchFamily="34" charset="-128"/>
                        </a:rPr>
                        <a:t>IGE</a:t>
                      </a:r>
                      <a:r>
                        <a:rPr lang="ja-JP" altLang="en-US" sz="1000" b="0" i="0" u="none" strike="noStrike" dirty="0">
                          <a:solidFill>
                            <a:schemeClr val="tx1"/>
                          </a:solidFill>
                          <a:effectLst/>
                          <a:latin typeface="Meiryo" panose="020B0604030504040204" pitchFamily="34" charset="-128"/>
                          <a:ea typeface="Meiryo" panose="020B0604030504040204" pitchFamily="34" charset="-128"/>
                        </a:rPr>
                        <a:t>によるラップアップミーティング</a:t>
                      </a:r>
                    </a:p>
                  </a:txBody>
                  <a:tcPr marL="3123" marR="3123" marT="3123" marB="0" anchor="ctr"/>
                </a:tc>
                <a:tc>
                  <a:txBody>
                    <a:bodyPr/>
                    <a:lstStyle/>
                    <a:p>
                      <a:pPr algn="l" fontAlgn="ctr"/>
                      <a:endParaRPr lang="ja-JP" altLang="en-US" sz="1000" b="0" i="0" u="none" strike="noStrike" dirty="0">
                        <a:solidFill>
                          <a:schemeClr val="tx1"/>
                        </a:solidFill>
                        <a:effectLst/>
                        <a:latin typeface="Meiryo" panose="020B0604030504040204" pitchFamily="34" charset="-128"/>
                        <a:ea typeface="Meiryo" panose="020B0604030504040204" pitchFamily="34" charset="-128"/>
                      </a:endParaRPr>
                    </a:p>
                  </a:txBody>
                  <a:tcPr marL="3123" marR="3123" marT="3123" marB="0" anchor="ctr"/>
                </a:tc>
                <a:tc>
                  <a:txBody>
                    <a:bodyPr/>
                    <a:lstStyle/>
                    <a:p>
                      <a:pPr algn="ctr" fontAlgn="ctr"/>
                      <a:r>
                        <a:rPr lang="en-US" altLang="ja-JP" sz="1000" u="none" strike="noStrike" dirty="0">
                          <a:effectLst/>
                        </a:rPr>
                        <a:t>30</a:t>
                      </a:r>
                      <a:endParaRPr lang="en-US" altLang="ja-JP" sz="1000" b="0" i="0" u="none" strike="noStrike" dirty="0">
                        <a:solidFill>
                          <a:srgbClr val="000000"/>
                        </a:solidFill>
                        <a:effectLst/>
                        <a:latin typeface="Meiryo" panose="020B0604030504040204" pitchFamily="34" charset="-128"/>
                        <a:ea typeface="Meiryo" panose="020B0604030504040204" pitchFamily="34" charset="-128"/>
                      </a:endParaRPr>
                    </a:p>
                  </a:txBody>
                  <a:tcPr marL="3123" marR="3123" marT="3123" marB="0" anchor="ctr"/>
                </a:tc>
                <a:extLst>
                  <a:ext uri="{0D108BD9-81ED-4DB2-BD59-A6C34878D82A}">
                    <a16:rowId xmlns:a16="http://schemas.microsoft.com/office/drawing/2014/main" val="3028374397"/>
                  </a:ext>
                </a:extLst>
              </a:tr>
              <a:tr h="235074">
                <a:tc>
                  <a:txBody>
                    <a:bodyPr/>
                    <a:lstStyle/>
                    <a:p>
                      <a:pPr algn="ctr" fontAlgn="ctr"/>
                      <a:r>
                        <a:rPr lang="en-US" altLang="ja-JP" sz="1000" u="none" strike="noStrike" dirty="0">
                          <a:effectLst/>
                        </a:rPr>
                        <a:t>31</a:t>
                      </a:r>
                      <a:endParaRPr lang="en-US" altLang="ja-JP" sz="1000" b="0" i="0" u="none" strike="noStrike" dirty="0">
                        <a:solidFill>
                          <a:srgbClr val="000000"/>
                        </a:solidFill>
                        <a:effectLst/>
                        <a:latin typeface="Meiryo" panose="020B0604030504040204" pitchFamily="34" charset="-128"/>
                        <a:ea typeface="Meiryo" panose="020B0604030504040204" pitchFamily="34" charset="-128"/>
                      </a:endParaRPr>
                    </a:p>
                  </a:txBody>
                  <a:tcPr marL="3123" marR="3123" marT="3123" marB="0" anchor="ctr">
                    <a:solidFill>
                      <a:srgbClr val="FFFF99"/>
                    </a:solidFill>
                  </a:tcPr>
                </a:tc>
                <a:tc>
                  <a:txBody>
                    <a:bodyPr/>
                    <a:lstStyle/>
                    <a:p>
                      <a:pPr algn="ctr" fontAlgn="ctr"/>
                      <a:r>
                        <a:rPr lang="ja-JP" altLang="en-US" sz="1000" b="1" u="none" strike="noStrike" dirty="0">
                          <a:solidFill>
                            <a:schemeClr val="tx1"/>
                          </a:solidFill>
                          <a:effectLst/>
                        </a:rPr>
                        <a:t>月曜日</a:t>
                      </a:r>
                      <a:endParaRPr lang="ja-JP" altLang="en-US" sz="1000" b="1" i="0" u="none" strike="noStrike" dirty="0">
                        <a:solidFill>
                          <a:schemeClr val="tx1"/>
                        </a:solidFill>
                        <a:effectLst/>
                        <a:latin typeface="Meiryo" panose="020B0604030504040204" pitchFamily="34" charset="-128"/>
                        <a:ea typeface="Meiryo" panose="020B0604030504040204" pitchFamily="34" charset="-128"/>
                      </a:endParaRPr>
                    </a:p>
                  </a:txBody>
                  <a:tcPr marL="3123" marR="3123" marT="3123" marB="0" anchor="ctr">
                    <a:solidFill>
                      <a:srgbClr val="FFFF99"/>
                    </a:solidFill>
                  </a:tcPr>
                </a:tc>
                <a:tc>
                  <a:txBody>
                    <a:bodyPr/>
                    <a:lstStyle/>
                    <a:p>
                      <a:pPr algn="l" fontAlgn="ctr"/>
                      <a:r>
                        <a:rPr lang="en-US" sz="1000" b="1" i="0" u="none" strike="noStrike" dirty="0">
                          <a:solidFill>
                            <a:srgbClr val="000000"/>
                          </a:solidFill>
                          <a:effectLst/>
                          <a:latin typeface="Meiryo" panose="020B0604030504040204" pitchFamily="34" charset="-128"/>
                          <a:ea typeface="Meiryo" panose="020B0604030504040204" pitchFamily="34" charset="-128"/>
                        </a:rPr>
                        <a:t>4</a:t>
                      </a:r>
                      <a:r>
                        <a:rPr lang="ja-JP" altLang="en-US" sz="1000" b="1" i="0" u="none" strike="noStrike" dirty="0">
                          <a:solidFill>
                            <a:srgbClr val="000000"/>
                          </a:solidFill>
                          <a:effectLst/>
                          <a:latin typeface="Meiryo" panose="020B0604030504040204" pitchFamily="34" charset="-128"/>
                          <a:ea typeface="Meiryo" panose="020B0604030504040204" pitchFamily="34" charset="-128"/>
                        </a:rPr>
                        <a:t>週間プログラムは帰国できます</a:t>
                      </a:r>
                      <a:endParaRPr lang="en-US" sz="1000" b="1" i="0" u="none" strike="noStrike" dirty="0">
                        <a:solidFill>
                          <a:srgbClr val="000000"/>
                        </a:solidFill>
                        <a:effectLst/>
                        <a:latin typeface="Meiryo" panose="020B0604030504040204" pitchFamily="34" charset="-128"/>
                        <a:ea typeface="Meiryo" panose="020B0604030504040204" pitchFamily="34" charset="-128"/>
                      </a:endParaRPr>
                    </a:p>
                  </a:txBody>
                  <a:tcPr marL="3123" marR="3123" marT="3123" marB="0" anchor="ctr">
                    <a:solidFill>
                      <a:srgbClr val="FFFF99"/>
                    </a:solidFill>
                  </a:tcPr>
                </a:tc>
                <a:tc>
                  <a:txBody>
                    <a:bodyPr/>
                    <a:lstStyle/>
                    <a:p>
                      <a:pPr algn="l" fontAlgn="ctr"/>
                      <a:endParaRPr lang="ja-JP" altLang="en-US" sz="1000" b="0" i="0" u="none" strike="noStrike" dirty="0">
                        <a:solidFill>
                          <a:srgbClr val="000000"/>
                        </a:solidFill>
                        <a:effectLst/>
                        <a:latin typeface="Meiryo" panose="020B0604030504040204" pitchFamily="34" charset="-128"/>
                        <a:ea typeface="Meiryo" panose="020B0604030504040204" pitchFamily="34" charset="-128"/>
                      </a:endParaRPr>
                    </a:p>
                  </a:txBody>
                  <a:tcPr marL="3123" marR="3123" marT="3123" marB="0" anchor="ctr">
                    <a:solidFill>
                      <a:srgbClr val="FFFF99"/>
                    </a:solidFill>
                  </a:tcPr>
                </a:tc>
                <a:tc>
                  <a:txBody>
                    <a:bodyPr/>
                    <a:lstStyle/>
                    <a:p>
                      <a:pPr algn="ctr" fontAlgn="ctr"/>
                      <a:r>
                        <a:rPr lang="en-US" altLang="ja-JP" sz="1000" b="0" i="0" u="none" strike="noStrike" dirty="0">
                          <a:solidFill>
                            <a:srgbClr val="000000"/>
                          </a:solidFill>
                          <a:effectLst/>
                          <a:latin typeface="Meiryo" panose="020B0604030504040204" pitchFamily="34" charset="-128"/>
                          <a:ea typeface="Meiryo" panose="020B0604030504040204" pitchFamily="34" charset="-128"/>
                        </a:rPr>
                        <a:t>-</a:t>
                      </a:r>
                    </a:p>
                  </a:txBody>
                  <a:tcPr marL="3123" marR="3123" marT="3123" marB="0" anchor="ctr">
                    <a:solidFill>
                      <a:srgbClr val="FFFF99"/>
                    </a:solidFill>
                  </a:tcPr>
                </a:tc>
                <a:extLst>
                  <a:ext uri="{0D108BD9-81ED-4DB2-BD59-A6C34878D82A}">
                    <a16:rowId xmlns:a16="http://schemas.microsoft.com/office/drawing/2014/main" val="1091338307"/>
                  </a:ext>
                </a:extLst>
              </a:tr>
            </a:tbl>
          </a:graphicData>
        </a:graphic>
      </p:graphicFrame>
    </p:spTree>
    <p:extLst>
      <p:ext uri="{BB962C8B-B14F-4D97-AF65-F5344CB8AC3E}">
        <p14:creationId xmlns:p14="http://schemas.microsoft.com/office/powerpoint/2010/main" val="20725957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625995" y="666261"/>
            <a:ext cx="5712491" cy="6531"/>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697138" y="255480"/>
            <a:ext cx="3570208" cy="461665"/>
          </a:xfrm>
          <a:prstGeom prst="rect">
            <a:avLst/>
          </a:prstGeom>
          <a:noFill/>
        </p:spPr>
        <p:txBody>
          <a:bodyPr wrap="none" rtlCol="0">
            <a:spAutoFit/>
          </a:bodyPr>
          <a:lstStyle/>
          <a:p>
            <a:pPr algn="ctr"/>
            <a:r>
              <a:rPr kumimoji="1" lang="ja-JP" altLang="en-US" sz="2400" b="1" dirty="0">
                <a:solidFill>
                  <a:schemeClr val="tx1">
                    <a:lumMod val="50000"/>
                    <a:lumOff val="50000"/>
                  </a:schemeClr>
                </a:solidFill>
                <a:latin typeface="Meiryo" panose="020B0604030504040204" pitchFamily="34" charset="-128"/>
                <a:ea typeface="Meiryo" panose="020B0604030504040204" pitchFamily="34" charset="-128"/>
              </a:rPr>
              <a:t>プログラムの費用と内容</a:t>
            </a:r>
            <a:endParaRPr kumimoji="1" lang="en-US" altLang="ja-JP" sz="2400" b="1" dirty="0">
              <a:solidFill>
                <a:schemeClr val="tx1">
                  <a:lumMod val="50000"/>
                  <a:lumOff val="50000"/>
                </a:schemeClr>
              </a:solidFill>
              <a:latin typeface="Meiryo" panose="020B0604030504040204" pitchFamily="34" charset="-128"/>
              <a:ea typeface="Meiryo" panose="020B0604030504040204" pitchFamily="34" charset="-128"/>
            </a:endParaRPr>
          </a:p>
        </p:txBody>
      </p:sp>
      <p:sp>
        <p:nvSpPr>
          <p:cNvPr id="2" name="TextBox 1">
            <a:extLst>
              <a:ext uri="{FF2B5EF4-FFF2-40B4-BE49-F238E27FC236}">
                <a16:creationId xmlns:a16="http://schemas.microsoft.com/office/drawing/2014/main" id="{2B4E4F61-7715-490A-8EE3-1AA2DF74C78C}"/>
              </a:ext>
            </a:extLst>
          </p:cNvPr>
          <p:cNvSpPr txBox="1"/>
          <p:nvPr/>
        </p:nvSpPr>
        <p:spPr>
          <a:xfrm>
            <a:off x="625995" y="933055"/>
            <a:ext cx="5712491" cy="5955476"/>
          </a:xfrm>
          <a:prstGeom prst="rect">
            <a:avLst/>
          </a:prstGeom>
          <a:noFill/>
        </p:spPr>
        <p:txBody>
          <a:bodyPr wrap="square" rtlCol="0">
            <a:spAutoFit/>
          </a:bodyPr>
          <a:lstStyle/>
          <a:p>
            <a:endParaRPr kumimoji="1" lang="en-US" altLang="ja-JP" sz="1100" dirty="0">
              <a:solidFill>
                <a:schemeClr val="tx1">
                  <a:lumMod val="65000"/>
                  <a:lumOff val="35000"/>
                </a:schemeClr>
              </a:solidFill>
              <a:latin typeface="Meiryo" panose="020B0604030504040204" pitchFamily="34" charset="-128"/>
              <a:ea typeface="Meiryo" panose="020B0604030504040204" pitchFamily="34" charset="-128"/>
            </a:endParaRPr>
          </a:p>
          <a:p>
            <a:pPr marL="171450" indent="-171450">
              <a:buFont typeface="Wingdings" panose="05000000000000000000" pitchFamily="2" charset="2"/>
              <a:buChar char="l"/>
            </a:pPr>
            <a:r>
              <a:rPr kumimoji="1" lang="ja-JP" altLang="en-US" sz="1200" b="1" dirty="0">
                <a:solidFill>
                  <a:schemeClr val="tx1">
                    <a:lumMod val="65000"/>
                    <a:lumOff val="35000"/>
                  </a:schemeClr>
                </a:solidFill>
                <a:latin typeface="Meiryo" panose="020B0604030504040204" pitchFamily="34" charset="-128"/>
                <a:ea typeface="Meiryo" panose="020B0604030504040204" pitchFamily="34" charset="-128"/>
              </a:rPr>
              <a:t>医療ボランティア</a:t>
            </a:r>
            <a:r>
              <a:rPr kumimoji="1" lang="en-US" altLang="ja-JP" sz="1200" b="1" dirty="0">
                <a:solidFill>
                  <a:schemeClr val="tx1">
                    <a:lumMod val="65000"/>
                    <a:lumOff val="35000"/>
                  </a:schemeClr>
                </a:solidFill>
                <a:latin typeface="Meiryo" panose="020B0604030504040204" pitchFamily="34" charset="-128"/>
                <a:ea typeface="Meiryo" panose="020B0604030504040204" pitchFamily="34" charset="-128"/>
              </a:rPr>
              <a:t>+Bike Camp</a:t>
            </a:r>
            <a:r>
              <a:rPr kumimoji="1" lang="ja-JP" altLang="en-US" sz="1200" b="1" dirty="0">
                <a:solidFill>
                  <a:schemeClr val="tx1">
                    <a:lumMod val="65000"/>
                    <a:lumOff val="35000"/>
                  </a:schemeClr>
                </a:solidFill>
                <a:latin typeface="Meiryo" panose="020B0604030504040204" pitchFamily="34" charset="-128"/>
                <a:ea typeface="Meiryo" panose="020B0604030504040204" pitchFamily="34" charset="-128"/>
              </a:rPr>
              <a:t>＋語学学校</a:t>
            </a:r>
            <a:endParaRPr kumimoji="1" lang="en-US" altLang="ja-JP" sz="1200" b="1" dirty="0">
              <a:solidFill>
                <a:schemeClr val="tx1">
                  <a:lumMod val="65000"/>
                  <a:lumOff val="35000"/>
                </a:schemeClr>
              </a:solidFill>
              <a:latin typeface="Meiryo" panose="020B0604030504040204" pitchFamily="34" charset="-128"/>
              <a:ea typeface="Meiryo" panose="020B0604030504040204" pitchFamily="34" charset="-128"/>
            </a:endParaRPr>
          </a:p>
          <a:p>
            <a:endParaRPr kumimoji="1" lang="en-US" altLang="ja-JP" sz="1000" dirty="0">
              <a:solidFill>
                <a:schemeClr val="tx1">
                  <a:lumMod val="65000"/>
                  <a:lumOff val="35000"/>
                </a:schemeClr>
              </a:solidFill>
              <a:latin typeface="Meiryo" panose="020B0604030504040204" pitchFamily="34" charset="-128"/>
              <a:ea typeface="Meiryo" panose="020B0604030504040204" pitchFamily="34" charset="-128"/>
            </a:endParaRPr>
          </a:p>
          <a:p>
            <a:pPr marL="628650" lvl="1" indent="-171450">
              <a:buFont typeface="Wingdings" panose="05000000000000000000" pitchFamily="2" charset="2"/>
              <a:buChar char="ü"/>
            </a:pPr>
            <a:r>
              <a:rPr kumimoji="1" lang="en-US" altLang="ja-JP" sz="1000" dirty="0">
                <a:solidFill>
                  <a:schemeClr val="tx1">
                    <a:lumMod val="65000"/>
                    <a:lumOff val="35000"/>
                  </a:schemeClr>
                </a:solidFill>
                <a:latin typeface="Meiryo" panose="020B0604030504040204" pitchFamily="34" charset="-128"/>
                <a:ea typeface="Meiryo" panose="020B0604030504040204" pitchFamily="34" charset="-128"/>
              </a:rPr>
              <a:t>2</a:t>
            </a:r>
            <a:r>
              <a:rPr kumimoji="1" lang="ja-JP" altLang="en-US" sz="1000" dirty="0">
                <a:solidFill>
                  <a:schemeClr val="tx1">
                    <a:lumMod val="65000"/>
                    <a:lumOff val="35000"/>
                  </a:schemeClr>
                </a:solidFill>
                <a:latin typeface="Meiryo" panose="020B0604030504040204" pitchFamily="34" charset="-128"/>
                <a:ea typeface="Meiryo" panose="020B0604030504040204" pitchFamily="34" charset="-128"/>
              </a:rPr>
              <a:t>週間プログラム      </a:t>
            </a:r>
            <a:r>
              <a:rPr kumimoji="1" lang="en-US" altLang="ja-JP" sz="1000" dirty="0">
                <a:solidFill>
                  <a:schemeClr val="tx1">
                    <a:lumMod val="65000"/>
                    <a:lumOff val="35000"/>
                  </a:schemeClr>
                </a:solidFill>
                <a:latin typeface="Meiryo" panose="020B0604030504040204" pitchFamily="34" charset="-128"/>
                <a:ea typeface="Meiryo" panose="020B0604030504040204" pitchFamily="34" charset="-128"/>
              </a:rPr>
              <a:t>$5,000</a:t>
            </a:r>
          </a:p>
          <a:p>
            <a:pPr marL="628650" lvl="1" indent="-171450">
              <a:buFont typeface="Wingdings" panose="05000000000000000000" pitchFamily="2" charset="2"/>
              <a:buChar char="ü"/>
            </a:pPr>
            <a:r>
              <a:rPr kumimoji="1" lang="en-US" altLang="ja-JP" sz="1000" dirty="0">
                <a:solidFill>
                  <a:schemeClr val="tx1">
                    <a:lumMod val="65000"/>
                    <a:lumOff val="35000"/>
                  </a:schemeClr>
                </a:solidFill>
                <a:latin typeface="Meiryo" panose="020B0604030504040204" pitchFamily="34" charset="-128"/>
                <a:ea typeface="Meiryo" panose="020B0604030504040204" pitchFamily="34" charset="-128"/>
              </a:rPr>
              <a:t>3</a:t>
            </a:r>
            <a:r>
              <a:rPr kumimoji="1" lang="ja-JP" altLang="en-US" sz="1000" dirty="0">
                <a:solidFill>
                  <a:schemeClr val="tx1">
                    <a:lumMod val="65000"/>
                    <a:lumOff val="35000"/>
                  </a:schemeClr>
                </a:solidFill>
                <a:latin typeface="Meiryo" panose="020B0604030504040204" pitchFamily="34" charset="-128"/>
                <a:ea typeface="Meiryo" panose="020B0604030504040204" pitchFamily="34" charset="-128"/>
              </a:rPr>
              <a:t>週間プログラム      </a:t>
            </a:r>
            <a:r>
              <a:rPr kumimoji="1" lang="en-US" altLang="ja-JP" sz="1000" dirty="0">
                <a:solidFill>
                  <a:schemeClr val="tx1">
                    <a:lumMod val="65000"/>
                    <a:lumOff val="35000"/>
                  </a:schemeClr>
                </a:solidFill>
                <a:latin typeface="Meiryo" panose="020B0604030504040204" pitchFamily="34" charset="-128"/>
                <a:ea typeface="Meiryo" panose="020B0604030504040204" pitchFamily="34" charset="-128"/>
              </a:rPr>
              <a:t>$6,300</a:t>
            </a:r>
            <a:r>
              <a:rPr kumimoji="1" lang="ja-JP" altLang="en-US" sz="1000" dirty="0">
                <a:solidFill>
                  <a:schemeClr val="tx1">
                    <a:lumMod val="65000"/>
                    <a:lumOff val="35000"/>
                  </a:schemeClr>
                </a:solidFill>
                <a:latin typeface="Meiryo" panose="020B0604030504040204" pitchFamily="34" charset="-128"/>
                <a:ea typeface="Meiryo" panose="020B0604030504040204" pitchFamily="34" charset="-128"/>
              </a:rPr>
              <a:t> </a:t>
            </a:r>
            <a:endParaRPr kumimoji="1" lang="en-US" altLang="ja-JP" sz="1000" dirty="0">
              <a:solidFill>
                <a:schemeClr val="tx1">
                  <a:lumMod val="65000"/>
                  <a:lumOff val="35000"/>
                </a:schemeClr>
              </a:solidFill>
              <a:latin typeface="Meiryo" panose="020B0604030504040204" pitchFamily="34" charset="-128"/>
              <a:ea typeface="Meiryo" panose="020B0604030504040204" pitchFamily="34" charset="-128"/>
            </a:endParaRPr>
          </a:p>
          <a:p>
            <a:pPr marL="628650" lvl="1" indent="-171450">
              <a:buFont typeface="Wingdings" panose="05000000000000000000" pitchFamily="2" charset="2"/>
              <a:buChar char="ü"/>
            </a:pPr>
            <a:r>
              <a:rPr kumimoji="1" lang="en-US" altLang="ja-JP" sz="1000" dirty="0">
                <a:solidFill>
                  <a:schemeClr val="tx1">
                    <a:lumMod val="65000"/>
                    <a:lumOff val="35000"/>
                  </a:schemeClr>
                </a:solidFill>
                <a:latin typeface="Meiryo" panose="020B0604030504040204" pitchFamily="34" charset="-128"/>
                <a:ea typeface="Meiryo" panose="020B0604030504040204" pitchFamily="34" charset="-128"/>
              </a:rPr>
              <a:t>4</a:t>
            </a:r>
            <a:r>
              <a:rPr kumimoji="1" lang="ja-JP" altLang="en-US" sz="1000" dirty="0">
                <a:solidFill>
                  <a:schemeClr val="tx1">
                    <a:lumMod val="65000"/>
                    <a:lumOff val="35000"/>
                  </a:schemeClr>
                </a:solidFill>
                <a:latin typeface="Meiryo" panose="020B0604030504040204" pitchFamily="34" charset="-128"/>
                <a:ea typeface="Meiryo" panose="020B0604030504040204" pitchFamily="34" charset="-128"/>
              </a:rPr>
              <a:t>週間プログラム</a:t>
            </a:r>
            <a:r>
              <a:rPr kumimoji="1" lang="en-US" altLang="ja-JP" sz="1000" dirty="0">
                <a:solidFill>
                  <a:schemeClr val="tx1">
                    <a:lumMod val="65000"/>
                    <a:lumOff val="35000"/>
                  </a:schemeClr>
                </a:solidFill>
                <a:latin typeface="Meiryo" panose="020B0604030504040204" pitchFamily="34" charset="-128"/>
                <a:ea typeface="Meiryo" panose="020B0604030504040204" pitchFamily="34" charset="-128"/>
              </a:rPr>
              <a:t>	</a:t>
            </a:r>
            <a:r>
              <a:rPr kumimoji="1" lang="ja-JP" altLang="en-US" sz="1000" dirty="0">
                <a:solidFill>
                  <a:schemeClr val="tx1">
                    <a:lumMod val="65000"/>
                    <a:lumOff val="35000"/>
                  </a:schemeClr>
                </a:solidFill>
                <a:latin typeface="Meiryo" panose="020B0604030504040204" pitchFamily="34" charset="-128"/>
                <a:ea typeface="Meiryo" panose="020B0604030504040204" pitchFamily="34" charset="-128"/>
              </a:rPr>
              <a:t> </a:t>
            </a:r>
            <a:r>
              <a:rPr kumimoji="1" lang="en-US" altLang="ja-JP" sz="1000" dirty="0">
                <a:solidFill>
                  <a:schemeClr val="tx1">
                    <a:lumMod val="65000"/>
                    <a:lumOff val="35000"/>
                  </a:schemeClr>
                </a:solidFill>
                <a:latin typeface="Meiryo" panose="020B0604030504040204" pitchFamily="34" charset="-128"/>
                <a:ea typeface="Meiryo" panose="020B0604030504040204" pitchFamily="34" charset="-128"/>
              </a:rPr>
              <a:t>$7,600</a:t>
            </a:r>
          </a:p>
          <a:p>
            <a:endParaRPr kumimoji="1" lang="en-US" altLang="ja-JP" sz="1100" dirty="0">
              <a:solidFill>
                <a:schemeClr val="tx1">
                  <a:lumMod val="65000"/>
                  <a:lumOff val="35000"/>
                </a:schemeClr>
              </a:solidFill>
              <a:latin typeface="Meiryo" panose="020B0604030504040204" pitchFamily="34" charset="-128"/>
              <a:ea typeface="Meiryo" panose="020B0604030504040204" pitchFamily="34" charset="-128"/>
            </a:endParaRPr>
          </a:p>
          <a:p>
            <a:endParaRPr kumimoji="1" lang="en-US" altLang="ja-JP" sz="1100" dirty="0">
              <a:solidFill>
                <a:schemeClr val="tx1">
                  <a:lumMod val="65000"/>
                  <a:lumOff val="35000"/>
                </a:schemeClr>
              </a:solidFill>
              <a:latin typeface="Meiryo" panose="020B0604030504040204" pitchFamily="34" charset="-128"/>
              <a:ea typeface="Meiryo" panose="020B0604030504040204" pitchFamily="34" charset="-128"/>
            </a:endParaRPr>
          </a:p>
          <a:p>
            <a:r>
              <a:rPr kumimoji="1" lang="ja-JP" altLang="en-US" sz="1200" b="1" dirty="0">
                <a:solidFill>
                  <a:schemeClr val="tx1">
                    <a:lumMod val="65000"/>
                    <a:lumOff val="35000"/>
                  </a:schemeClr>
                </a:solidFill>
                <a:latin typeface="Meiryo" panose="020B0604030504040204" pitchFamily="34" charset="-128"/>
                <a:ea typeface="Meiryo" panose="020B0604030504040204" pitchFamily="34" charset="-128"/>
              </a:rPr>
              <a:t>費用に含まれるもの</a:t>
            </a:r>
            <a:endParaRPr kumimoji="1" lang="en-US" altLang="ja-JP" sz="1200" b="1" dirty="0">
              <a:solidFill>
                <a:schemeClr val="tx1">
                  <a:lumMod val="65000"/>
                  <a:lumOff val="35000"/>
                </a:schemeClr>
              </a:solidFill>
              <a:latin typeface="Meiryo" panose="020B0604030504040204" pitchFamily="34" charset="-128"/>
              <a:ea typeface="Meiryo" panose="020B0604030504040204" pitchFamily="34" charset="-128"/>
            </a:endParaRPr>
          </a:p>
          <a:p>
            <a:pPr marL="171450" indent="-171450">
              <a:buFont typeface="Arial" panose="020B0604020202020204" pitchFamily="34" charset="0"/>
              <a:buChar char="•"/>
            </a:pPr>
            <a:r>
              <a:rPr kumimoji="1" lang="en-US" altLang="ja-JP" sz="1000" dirty="0">
                <a:solidFill>
                  <a:schemeClr val="tx1">
                    <a:lumMod val="65000"/>
                    <a:lumOff val="35000"/>
                  </a:schemeClr>
                </a:solidFill>
                <a:latin typeface="Meiryo" panose="020B0604030504040204" pitchFamily="34" charset="-128"/>
                <a:ea typeface="Meiryo" panose="020B0604030504040204" pitchFamily="34" charset="-128"/>
              </a:rPr>
              <a:t>UP</a:t>
            </a:r>
            <a:r>
              <a:rPr kumimoji="1" lang="ja-JP" altLang="en-US" sz="1000" dirty="0">
                <a:solidFill>
                  <a:schemeClr val="tx1">
                    <a:lumMod val="65000"/>
                    <a:lumOff val="35000"/>
                  </a:schemeClr>
                </a:solidFill>
                <a:latin typeface="Meiryo" panose="020B0604030504040204" pitchFamily="34" charset="-128"/>
                <a:ea typeface="Meiryo" panose="020B0604030504040204" pitchFamily="34" charset="-128"/>
              </a:rPr>
              <a:t>医療ボランティアと</a:t>
            </a:r>
            <a:r>
              <a:rPr kumimoji="1" lang="en-US" altLang="ja-JP" sz="1000" dirty="0">
                <a:solidFill>
                  <a:schemeClr val="tx1">
                    <a:lumMod val="65000"/>
                    <a:lumOff val="35000"/>
                  </a:schemeClr>
                </a:solidFill>
                <a:latin typeface="Meiryo" panose="020B0604030504040204" pitchFamily="34" charset="-128"/>
                <a:ea typeface="Meiryo" panose="020B0604030504040204" pitchFamily="34" charset="-128"/>
              </a:rPr>
              <a:t>Bike Camp</a:t>
            </a:r>
            <a:r>
              <a:rPr kumimoji="1" lang="ja-JP" altLang="en-US" sz="1000" dirty="0">
                <a:solidFill>
                  <a:schemeClr val="tx1">
                    <a:lumMod val="65000"/>
                    <a:lumOff val="35000"/>
                  </a:schemeClr>
                </a:solidFill>
                <a:latin typeface="Meiryo" panose="020B0604030504040204" pitchFamily="34" charset="-128"/>
                <a:ea typeface="Meiryo" panose="020B0604030504040204" pitchFamily="34" charset="-128"/>
              </a:rPr>
              <a:t>のプログラム費用</a:t>
            </a:r>
            <a:endParaRPr kumimoji="1" lang="en-US" altLang="ja-JP" sz="1000" dirty="0">
              <a:solidFill>
                <a:schemeClr val="tx1">
                  <a:lumMod val="65000"/>
                  <a:lumOff val="35000"/>
                </a:schemeClr>
              </a:solidFill>
              <a:latin typeface="Meiryo" panose="020B0604030504040204" pitchFamily="34" charset="-128"/>
              <a:ea typeface="Meiryo" panose="020B0604030504040204" pitchFamily="34" charset="-128"/>
            </a:endParaRPr>
          </a:p>
          <a:p>
            <a:pPr marL="171450" indent="-171450">
              <a:buFont typeface="Arial" panose="020B0604020202020204" pitchFamily="34" charset="0"/>
              <a:buChar char="•"/>
            </a:pPr>
            <a:r>
              <a:rPr kumimoji="1" lang="en-US" altLang="ja-JP" sz="1000" dirty="0">
                <a:solidFill>
                  <a:schemeClr val="tx1">
                    <a:lumMod val="65000"/>
                    <a:lumOff val="35000"/>
                  </a:schemeClr>
                </a:solidFill>
                <a:latin typeface="Meiryo" panose="020B0604030504040204" pitchFamily="34" charset="-128"/>
                <a:ea typeface="Meiryo" panose="020B0604030504040204" pitchFamily="34" charset="-128"/>
              </a:rPr>
              <a:t>IGE</a:t>
            </a:r>
            <a:r>
              <a:rPr kumimoji="1" lang="ja-JP" altLang="en-US" sz="1000" dirty="0">
                <a:solidFill>
                  <a:schemeClr val="tx1">
                    <a:lumMod val="65000"/>
                    <a:lumOff val="35000"/>
                  </a:schemeClr>
                </a:solidFill>
                <a:latin typeface="Meiryo" panose="020B0604030504040204" pitchFamily="34" charset="-128"/>
                <a:ea typeface="Meiryo" panose="020B0604030504040204" pitchFamily="34" charset="-128"/>
              </a:rPr>
              <a:t>によるオリエンテーション（</a:t>
            </a:r>
            <a:r>
              <a:rPr kumimoji="1" lang="en-US" altLang="ja-JP" sz="1000" dirty="0">
                <a:solidFill>
                  <a:schemeClr val="tx1">
                    <a:lumMod val="65000"/>
                    <a:lumOff val="35000"/>
                  </a:schemeClr>
                </a:solidFill>
                <a:latin typeface="Meiryo" panose="020B0604030504040204" pitchFamily="34" charset="-128"/>
                <a:ea typeface="Meiryo" panose="020B0604030504040204" pitchFamily="34" charset="-128"/>
              </a:rPr>
              <a:t>UP</a:t>
            </a:r>
            <a:r>
              <a:rPr kumimoji="1" lang="ja-JP" altLang="en-US" sz="1000" dirty="0">
                <a:solidFill>
                  <a:schemeClr val="tx1">
                    <a:lumMod val="65000"/>
                    <a:lumOff val="35000"/>
                  </a:schemeClr>
                </a:solidFill>
                <a:latin typeface="Meiryo" panose="020B0604030504040204" pitchFamily="34" charset="-128"/>
                <a:ea typeface="Meiryo" panose="020B0604030504040204" pitchFamily="34" charset="-128"/>
              </a:rPr>
              <a:t>施設と</a:t>
            </a:r>
            <a:r>
              <a:rPr kumimoji="1" lang="en-US" altLang="ja-JP" sz="1000" dirty="0">
                <a:solidFill>
                  <a:schemeClr val="tx1">
                    <a:lumMod val="65000"/>
                    <a:lumOff val="35000"/>
                  </a:schemeClr>
                </a:solidFill>
                <a:latin typeface="Meiryo" panose="020B0604030504040204" pitchFamily="34" charset="-128"/>
                <a:ea typeface="Meiryo" panose="020B0604030504040204" pitchFamily="34" charset="-128"/>
              </a:rPr>
              <a:t>Bike Camp</a:t>
            </a:r>
            <a:r>
              <a:rPr kumimoji="1" lang="ja-JP" altLang="en-US" sz="1000" dirty="0">
                <a:solidFill>
                  <a:schemeClr val="tx1">
                    <a:lumMod val="65000"/>
                    <a:lumOff val="35000"/>
                  </a:schemeClr>
                </a:solidFill>
                <a:latin typeface="Meiryo" panose="020B0604030504040204" pitchFamily="34" charset="-128"/>
                <a:ea typeface="Meiryo" panose="020B0604030504040204" pitchFamily="34" charset="-128"/>
              </a:rPr>
              <a:t>に随行）</a:t>
            </a:r>
            <a:endParaRPr kumimoji="1" lang="en-US" altLang="ja-JP" sz="1000" dirty="0">
              <a:solidFill>
                <a:schemeClr val="tx1">
                  <a:lumMod val="65000"/>
                  <a:lumOff val="35000"/>
                </a:schemeClr>
              </a:solidFill>
              <a:latin typeface="Meiryo" panose="020B0604030504040204" pitchFamily="34" charset="-128"/>
              <a:ea typeface="Meiryo" panose="020B0604030504040204" pitchFamily="34" charset="-128"/>
            </a:endParaRPr>
          </a:p>
          <a:p>
            <a:pPr marL="171450" indent="-171450">
              <a:buFont typeface="Arial" panose="020B0604020202020204" pitchFamily="34" charset="0"/>
              <a:buChar char="•"/>
            </a:pPr>
            <a:r>
              <a:rPr kumimoji="1" lang="ja-JP" altLang="en-US" sz="1000" dirty="0">
                <a:solidFill>
                  <a:schemeClr val="tx1">
                    <a:lumMod val="65000"/>
                    <a:lumOff val="35000"/>
                  </a:schemeClr>
                </a:solidFill>
                <a:latin typeface="Meiryo" panose="020B0604030504040204" pitchFamily="34" charset="-128"/>
                <a:ea typeface="Meiryo" panose="020B0604030504040204" pitchFamily="34" charset="-128"/>
              </a:rPr>
              <a:t>ホームステイ費用</a:t>
            </a:r>
            <a:endParaRPr kumimoji="1" lang="en-US" altLang="ja-JP" sz="1000" dirty="0">
              <a:solidFill>
                <a:schemeClr val="tx1">
                  <a:lumMod val="65000"/>
                  <a:lumOff val="35000"/>
                </a:schemeClr>
              </a:solidFill>
              <a:latin typeface="Meiryo" panose="020B0604030504040204" pitchFamily="34" charset="-128"/>
              <a:ea typeface="Meiryo" panose="020B0604030504040204" pitchFamily="34" charset="-128"/>
            </a:endParaRPr>
          </a:p>
          <a:p>
            <a:pPr marL="171450" indent="-171450">
              <a:buFont typeface="Arial" panose="020B0604020202020204" pitchFamily="34" charset="0"/>
              <a:buChar char="•"/>
            </a:pPr>
            <a:r>
              <a:rPr kumimoji="1" lang="ja-JP" altLang="en-US" sz="1000" dirty="0">
                <a:solidFill>
                  <a:schemeClr val="tx1">
                    <a:lumMod val="65000"/>
                    <a:lumOff val="35000"/>
                  </a:schemeClr>
                </a:solidFill>
                <a:latin typeface="Meiryo" panose="020B0604030504040204" pitchFamily="34" charset="-128"/>
                <a:ea typeface="Meiryo" panose="020B0604030504040204" pitchFamily="34" charset="-128"/>
              </a:rPr>
              <a:t>語学学校申込金と授業料（</a:t>
            </a:r>
            <a:r>
              <a:rPr kumimoji="1" lang="en-US" altLang="ja-JP" sz="1000" dirty="0">
                <a:solidFill>
                  <a:schemeClr val="tx1">
                    <a:lumMod val="65000"/>
                    <a:lumOff val="35000"/>
                  </a:schemeClr>
                </a:solidFill>
                <a:latin typeface="Meiryo" panose="020B0604030504040204" pitchFamily="34" charset="-128"/>
                <a:ea typeface="Meiryo" panose="020B0604030504040204" pitchFamily="34" charset="-128"/>
              </a:rPr>
              <a:t>+</a:t>
            </a:r>
            <a:r>
              <a:rPr kumimoji="1" lang="ja-JP" altLang="en-US" sz="1000" dirty="0">
                <a:solidFill>
                  <a:schemeClr val="tx1">
                    <a:lumMod val="65000"/>
                    <a:lumOff val="35000"/>
                  </a:schemeClr>
                </a:solidFill>
                <a:latin typeface="Meiryo" panose="020B0604030504040204" pitchFamily="34" charset="-128"/>
                <a:ea typeface="Meiryo" panose="020B0604030504040204" pitchFamily="34" charset="-128"/>
              </a:rPr>
              <a:t>語学学校のみ）</a:t>
            </a:r>
            <a:endParaRPr kumimoji="1" lang="en-US" altLang="ja-JP" sz="1000" dirty="0">
              <a:solidFill>
                <a:schemeClr val="tx1">
                  <a:lumMod val="65000"/>
                  <a:lumOff val="35000"/>
                </a:schemeClr>
              </a:solidFill>
              <a:latin typeface="Meiryo" panose="020B0604030504040204" pitchFamily="34" charset="-128"/>
              <a:ea typeface="Meiryo" panose="020B0604030504040204" pitchFamily="34" charset="-128"/>
            </a:endParaRPr>
          </a:p>
          <a:p>
            <a:pPr marL="171450" indent="-171450">
              <a:buFont typeface="Arial" panose="020B0604020202020204" pitchFamily="34" charset="0"/>
              <a:buChar char="•"/>
            </a:pPr>
            <a:r>
              <a:rPr kumimoji="1" lang="ja-JP" altLang="en-US" sz="1000" dirty="0">
                <a:solidFill>
                  <a:schemeClr val="tx1">
                    <a:lumMod val="65000"/>
                    <a:lumOff val="35000"/>
                  </a:schemeClr>
                </a:solidFill>
                <a:latin typeface="Meiryo" panose="020B0604030504040204" pitchFamily="34" charset="-128"/>
                <a:ea typeface="Meiryo" panose="020B0604030504040204" pitchFamily="34" charset="-128"/>
              </a:rPr>
              <a:t>空港お迎え</a:t>
            </a:r>
            <a:endParaRPr kumimoji="1" lang="en-US" altLang="ja-JP" sz="1000" dirty="0">
              <a:solidFill>
                <a:schemeClr val="tx1">
                  <a:lumMod val="65000"/>
                  <a:lumOff val="35000"/>
                </a:schemeClr>
              </a:solidFill>
              <a:latin typeface="Meiryo" panose="020B0604030504040204" pitchFamily="34" charset="-128"/>
              <a:ea typeface="Meiryo" panose="020B0604030504040204" pitchFamily="34" charset="-128"/>
            </a:endParaRPr>
          </a:p>
          <a:p>
            <a:pPr marL="171450" indent="-171450">
              <a:buFont typeface="Arial" panose="020B0604020202020204" pitchFamily="34" charset="0"/>
              <a:buChar char="•"/>
            </a:pPr>
            <a:r>
              <a:rPr kumimoji="1" lang="en-US" altLang="ja-JP" sz="1000" dirty="0">
                <a:solidFill>
                  <a:schemeClr val="tx1">
                    <a:lumMod val="65000"/>
                    <a:lumOff val="35000"/>
                  </a:schemeClr>
                </a:solidFill>
                <a:latin typeface="Meiryo" panose="020B0604030504040204" pitchFamily="34" charset="-128"/>
                <a:ea typeface="Meiryo" panose="020B0604030504040204" pitchFamily="34" charset="-128"/>
              </a:rPr>
              <a:t>IGE</a:t>
            </a:r>
            <a:r>
              <a:rPr kumimoji="1" lang="ja-JP" altLang="en-US" sz="1000" dirty="0">
                <a:solidFill>
                  <a:schemeClr val="tx1">
                    <a:lumMod val="65000"/>
                    <a:lumOff val="35000"/>
                  </a:schemeClr>
                </a:solidFill>
                <a:latin typeface="Meiryo" panose="020B0604030504040204" pitchFamily="34" charset="-128"/>
                <a:ea typeface="Meiryo" panose="020B0604030504040204" pitchFamily="34" charset="-128"/>
              </a:rPr>
              <a:t>による現地サポート（詳細は</a:t>
            </a:r>
            <a:r>
              <a:rPr kumimoji="1" lang="en-US" altLang="ja-JP" sz="1000" dirty="0">
                <a:solidFill>
                  <a:schemeClr val="tx1">
                    <a:lumMod val="65000"/>
                    <a:lumOff val="35000"/>
                  </a:schemeClr>
                </a:solidFill>
                <a:latin typeface="Meiryo" panose="020B0604030504040204" pitchFamily="34" charset="-128"/>
                <a:ea typeface="Meiryo" panose="020B0604030504040204" pitchFamily="34" charset="-128"/>
              </a:rPr>
              <a:t>7</a:t>
            </a:r>
            <a:r>
              <a:rPr kumimoji="1" lang="ja-JP" altLang="en-US" sz="1000" dirty="0">
                <a:solidFill>
                  <a:schemeClr val="tx1">
                    <a:lumMod val="65000"/>
                    <a:lumOff val="35000"/>
                  </a:schemeClr>
                </a:solidFill>
                <a:latin typeface="Meiryo" panose="020B0604030504040204" pitchFamily="34" charset="-128"/>
                <a:ea typeface="Meiryo" panose="020B0604030504040204" pitchFamily="34" charset="-128"/>
              </a:rPr>
              <a:t>ページをご覧ください）</a:t>
            </a:r>
            <a:endParaRPr kumimoji="1" lang="en-US" altLang="ja-JP" sz="1000" dirty="0">
              <a:solidFill>
                <a:schemeClr val="tx1">
                  <a:lumMod val="65000"/>
                  <a:lumOff val="35000"/>
                </a:schemeClr>
              </a:solidFill>
              <a:latin typeface="Meiryo" panose="020B0604030504040204" pitchFamily="34" charset="-128"/>
              <a:ea typeface="Meiryo" panose="020B0604030504040204" pitchFamily="34" charset="-128"/>
            </a:endParaRPr>
          </a:p>
          <a:p>
            <a:endParaRPr kumimoji="1" lang="en-US" altLang="ja-JP" sz="1100" dirty="0">
              <a:solidFill>
                <a:schemeClr val="tx1">
                  <a:lumMod val="65000"/>
                  <a:lumOff val="35000"/>
                </a:schemeClr>
              </a:solidFill>
              <a:latin typeface="Meiryo" panose="020B0604030504040204" pitchFamily="34" charset="-128"/>
              <a:ea typeface="Meiryo" panose="020B0604030504040204" pitchFamily="34" charset="-128"/>
            </a:endParaRPr>
          </a:p>
          <a:p>
            <a:endParaRPr kumimoji="1" lang="en-US" altLang="ja-JP" sz="1100" dirty="0">
              <a:solidFill>
                <a:schemeClr val="tx1">
                  <a:lumMod val="65000"/>
                  <a:lumOff val="35000"/>
                </a:schemeClr>
              </a:solidFill>
              <a:latin typeface="Meiryo" panose="020B0604030504040204" pitchFamily="34" charset="-128"/>
              <a:ea typeface="Meiryo" panose="020B0604030504040204" pitchFamily="34" charset="-128"/>
            </a:endParaRPr>
          </a:p>
          <a:p>
            <a:endParaRPr kumimoji="1" lang="en-US" altLang="ja-JP" sz="1100" dirty="0">
              <a:solidFill>
                <a:schemeClr val="tx1">
                  <a:lumMod val="65000"/>
                  <a:lumOff val="35000"/>
                </a:schemeClr>
              </a:solidFill>
              <a:latin typeface="Meiryo" panose="020B0604030504040204" pitchFamily="34" charset="-128"/>
              <a:ea typeface="Meiryo" panose="020B0604030504040204" pitchFamily="34" charset="-128"/>
            </a:endParaRPr>
          </a:p>
          <a:p>
            <a:endParaRPr kumimoji="1" lang="en-US" altLang="ja-JP" sz="1100" dirty="0">
              <a:solidFill>
                <a:schemeClr val="tx1">
                  <a:lumMod val="65000"/>
                  <a:lumOff val="35000"/>
                </a:schemeClr>
              </a:solidFill>
              <a:latin typeface="Meiryo" panose="020B0604030504040204" pitchFamily="34" charset="-128"/>
              <a:ea typeface="Meiryo" panose="020B0604030504040204" pitchFamily="34" charset="-128"/>
            </a:endParaRPr>
          </a:p>
          <a:p>
            <a:pPr marL="171450" indent="-171450">
              <a:buFont typeface="Wingdings" panose="05000000000000000000" pitchFamily="2" charset="2"/>
              <a:buChar char="l"/>
            </a:pPr>
            <a:r>
              <a:rPr kumimoji="1" lang="ja-JP" altLang="en-US" sz="1200" b="1" dirty="0">
                <a:solidFill>
                  <a:schemeClr val="tx1">
                    <a:lumMod val="65000"/>
                    <a:lumOff val="35000"/>
                  </a:schemeClr>
                </a:solidFill>
                <a:latin typeface="Meiryo" panose="020B0604030504040204" pitchFamily="34" charset="-128"/>
                <a:ea typeface="Meiryo" panose="020B0604030504040204" pitchFamily="34" charset="-128"/>
              </a:rPr>
              <a:t>滞在方法：ホームステイ</a:t>
            </a:r>
            <a:endParaRPr kumimoji="1" lang="en-US" altLang="ja-JP" sz="1200" b="1" dirty="0">
              <a:solidFill>
                <a:schemeClr val="tx1">
                  <a:lumMod val="65000"/>
                  <a:lumOff val="35000"/>
                </a:schemeClr>
              </a:solidFill>
              <a:latin typeface="Meiryo" panose="020B0604030504040204" pitchFamily="34" charset="-128"/>
              <a:ea typeface="Meiryo" panose="020B0604030504040204" pitchFamily="34" charset="-128"/>
            </a:endParaRPr>
          </a:p>
          <a:p>
            <a:endParaRPr kumimoji="1" lang="en-US" altLang="ja-JP" sz="1200" b="1" dirty="0">
              <a:solidFill>
                <a:schemeClr val="tx1">
                  <a:lumMod val="65000"/>
                  <a:lumOff val="35000"/>
                </a:schemeClr>
              </a:solidFill>
              <a:latin typeface="Meiryo" panose="020B0604030504040204" pitchFamily="34" charset="-128"/>
              <a:ea typeface="Meiryo" panose="020B0604030504040204" pitchFamily="34" charset="-128"/>
            </a:endParaRPr>
          </a:p>
          <a:p>
            <a:endParaRPr kumimoji="1" lang="en-US" altLang="ja-JP" sz="1200" b="1" dirty="0">
              <a:solidFill>
                <a:schemeClr val="tx1">
                  <a:lumMod val="65000"/>
                  <a:lumOff val="35000"/>
                </a:schemeClr>
              </a:solidFill>
              <a:latin typeface="Meiryo" panose="020B0604030504040204" pitchFamily="34" charset="-128"/>
              <a:ea typeface="Meiryo" panose="020B0604030504040204" pitchFamily="34" charset="-128"/>
            </a:endParaRPr>
          </a:p>
          <a:p>
            <a:pPr marL="171450" indent="-171450">
              <a:buFont typeface="Wingdings" panose="05000000000000000000" pitchFamily="2" charset="2"/>
              <a:buChar char="l"/>
            </a:pPr>
            <a:r>
              <a:rPr kumimoji="1" lang="ja-JP" altLang="en-US" sz="1200" b="1" dirty="0">
                <a:solidFill>
                  <a:schemeClr val="tx1">
                    <a:lumMod val="65000"/>
                    <a:lumOff val="35000"/>
                  </a:schemeClr>
                </a:solidFill>
                <a:latin typeface="Meiryo" panose="020B0604030504040204" pitchFamily="34" charset="-128"/>
                <a:ea typeface="Meiryo" panose="020B0604030504040204" pitchFamily="34" charset="-128"/>
              </a:rPr>
              <a:t>活動の時間帯</a:t>
            </a:r>
            <a:endParaRPr kumimoji="1" lang="en-US" altLang="ja-JP" sz="1200" b="1" dirty="0">
              <a:solidFill>
                <a:schemeClr val="tx1">
                  <a:lumMod val="65000"/>
                  <a:lumOff val="35000"/>
                </a:schemeClr>
              </a:solidFill>
              <a:latin typeface="Meiryo" panose="020B0604030504040204" pitchFamily="34" charset="-128"/>
              <a:ea typeface="Meiryo" panose="020B0604030504040204" pitchFamily="34" charset="-128"/>
            </a:endParaRPr>
          </a:p>
          <a:p>
            <a:r>
              <a:rPr kumimoji="1" lang="en-US" altLang="ja-JP" sz="1200" b="1" dirty="0">
                <a:solidFill>
                  <a:schemeClr val="tx1">
                    <a:lumMod val="65000"/>
                    <a:lumOff val="35000"/>
                  </a:schemeClr>
                </a:solidFill>
                <a:latin typeface="Meiryo" panose="020B0604030504040204" pitchFamily="34" charset="-128"/>
                <a:ea typeface="Meiryo" panose="020B0604030504040204" pitchFamily="34" charset="-128"/>
              </a:rPr>
              <a:t>	</a:t>
            </a:r>
            <a:r>
              <a:rPr kumimoji="1" lang="ja-JP" altLang="en-US" sz="1000" dirty="0">
                <a:solidFill>
                  <a:schemeClr val="tx1">
                    <a:lumMod val="65000"/>
                    <a:lumOff val="35000"/>
                  </a:schemeClr>
                </a:solidFill>
                <a:latin typeface="Meiryo" panose="020B0604030504040204" pitchFamily="34" charset="-128"/>
                <a:ea typeface="Meiryo" panose="020B0604030504040204" pitchFamily="34" charset="-128"/>
              </a:rPr>
              <a:t>語学学校：</a:t>
            </a:r>
            <a:r>
              <a:rPr kumimoji="1" lang="en-US" altLang="ja-JP" sz="1000" dirty="0">
                <a:solidFill>
                  <a:schemeClr val="tx1">
                    <a:lumMod val="65000"/>
                    <a:lumOff val="35000"/>
                  </a:schemeClr>
                </a:solidFill>
                <a:latin typeface="Meiryo" panose="020B0604030504040204" pitchFamily="34" charset="-128"/>
                <a:ea typeface="Meiryo" panose="020B0604030504040204" pitchFamily="34" charset="-128"/>
              </a:rPr>
              <a:t>		9am-12pm</a:t>
            </a:r>
          </a:p>
          <a:p>
            <a:r>
              <a:rPr kumimoji="1" lang="en-US" altLang="ja-JP" sz="1000" dirty="0">
                <a:solidFill>
                  <a:schemeClr val="tx1">
                    <a:lumMod val="65000"/>
                    <a:lumOff val="35000"/>
                  </a:schemeClr>
                </a:solidFill>
                <a:latin typeface="Meiryo" panose="020B0604030504040204" pitchFamily="34" charset="-128"/>
                <a:ea typeface="Meiryo" panose="020B0604030504040204" pitchFamily="34" charset="-128"/>
              </a:rPr>
              <a:t>	UP:			1pm-5pm</a:t>
            </a:r>
          </a:p>
          <a:p>
            <a:r>
              <a:rPr kumimoji="1" lang="en-US" altLang="ja-JP" sz="1000" dirty="0">
                <a:solidFill>
                  <a:schemeClr val="tx1">
                    <a:lumMod val="65000"/>
                    <a:lumOff val="35000"/>
                  </a:schemeClr>
                </a:solidFill>
                <a:latin typeface="Meiryo" panose="020B0604030504040204" pitchFamily="34" charset="-128"/>
                <a:ea typeface="Meiryo" panose="020B0604030504040204" pitchFamily="34" charset="-128"/>
              </a:rPr>
              <a:t>	Bike Camp:		9:30am-4:30pm</a:t>
            </a:r>
            <a:r>
              <a:rPr kumimoji="1" lang="ja-JP" altLang="en-US" sz="1000" dirty="0">
                <a:solidFill>
                  <a:schemeClr val="tx1">
                    <a:lumMod val="65000"/>
                    <a:lumOff val="35000"/>
                  </a:schemeClr>
                </a:solidFill>
                <a:latin typeface="Meiryo" panose="020B0604030504040204" pitchFamily="34" charset="-128"/>
                <a:ea typeface="Meiryo" panose="020B0604030504040204" pitchFamily="34" charset="-128"/>
              </a:rPr>
              <a:t>（月曜～金曜までの</a:t>
            </a:r>
            <a:r>
              <a:rPr kumimoji="1" lang="en-US" altLang="ja-JP" sz="1000" dirty="0">
                <a:solidFill>
                  <a:schemeClr val="tx1">
                    <a:lumMod val="65000"/>
                    <a:lumOff val="35000"/>
                  </a:schemeClr>
                </a:solidFill>
                <a:latin typeface="Meiryo" panose="020B0604030504040204" pitchFamily="34" charset="-128"/>
                <a:ea typeface="Meiryo" panose="020B0604030504040204" pitchFamily="34" charset="-128"/>
              </a:rPr>
              <a:t>1</a:t>
            </a:r>
            <a:r>
              <a:rPr kumimoji="1" lang="ja-JP" altLang="en-US" sz="1000" dirty="0">
                <a:solidFill>
                  <a:schemeClr val="tx1">
                    <a:lumMod val="65000"/>
                    <a:lumOff val="35000"/>
                  </a:schemeClr>
                </a:solidFill>
                <a:latin typeface="Meiryo" panose="020B0604030504040204" pitchFamily="34" charset="-128"/>
                <a:ea typeface="Meiryo" panose="020B0604030504040204" pitchFamily="34" charset="-128"/>
              </a:rPr>
              <a:t>週間）</a:t>
            </a:r>
            <a:endParaRPr kumimoji="1" lang="en-US" altLang="ja-JP" sz="1000" dirty="0">
              <a:solidFill>
                <a:schemeClr val="tx1">
                  <a:lumMod val="65000"/>
                  <a:lumOff val="35000"/>
                </a:schemeClr>
              </a:solidFill>
              <a:latin typeface="Meiryo" panose="020B0604030504040204" pitchFamily="34" charset="-128"/>
              <a:ea typeface="Meiryo" panose="020B0604030504040204" pitchFamily="34" charset="-128"/>
            </a:endParaRPr>
          </a:p>
          <a:p>
            <a:r>
              <a:rPr kumimoji="1" lang="en-US" altLang="ja-JP" sz="1000" dirty="0">
                <a:solidFill>
                  <a:schemeClr val="tx1">
                    <a:lumMod val="65000"/>
                    <a:lumOff val="35000"/>
                  </a:schemeClr>
                </a:solidFill>
                <a:latin typeface="Meiryo" panose="020B0604030504040204" pitchFamily="34" charset="-128"/>
                <a:ea typeface="Meiryo" panose="020B0604030504040204" pitchFamily="34" charset="-128"/>
              </a:rPr>
              <a:t>           </a:t>
            </a:r>
            <a:endParaRPr kumimoji="1" lang="en-US" altLang="ja-JP" sz="1200" b="1" dirty="0">
              <a:solidFill>
                <a:schemeClr val="tx1">
                  <a:lumMod val="65000"/>
                  <a:lumOff val="35000"/>
                </a:schemeClr>
              </a:solidFill>
              <a:latin typeface="Meiryo" panose="020B0604030504040204" pitchFamily="34" charset="-128"/>
              <a:ea typeface="Meiryo" panose="020B0604030504040204" pitchFamily="34" charset="-128"/>
            </a:endParaRPr>
          </a:p>
          <a:p>
            <a:pPr marL="171450" indent="-171450">
              <a:buFont typeface="Wingdings" panose="05000000000000000000" pitchFamily="2" charset="2"/>
              <a:buChar char="l"/>
            </a:pPr>
            <a:r>
              <a:rPr kumimoji="1" lang="ja-JP" altLang="en-US" sz="1200" b="1" dirty="0">
                <a:solidFill>
                  <a:schemeClr val="tx1">
                    <a:lumMod val="65000"/>
                    <a:lumOff val="35000"/>
                  </a:schemeClr>
                </a:solidFill>
                <a:latin typeface="Meiryo" panose="020B0604030504040204" pitchFamily="34" charset="-128"/>
                <a:ea typeface="Meiryo" panose="020B0604030504040204" pitchFamily="34" charset="-128"/>
              </a:rPr>
              <a:t>到着時、ロサンジェルス国際空港には、</a:t>
            </a:r>
            <a:r>
              <a:rPr kumimoji="1" lang="en-US" altLang="ja-JP" sz="1200" b="1" dirty="0">
                <a:solidFill>
                  <a:schemeClr val="tx1">
                    <a:lumMod val="65000"/>
                    <a:lumOff val="35000"/>
                  </a:schemeClr>
                </a:solidFill>
                <a:latin typeface="Meiryo" panose="020B0604030504040204" pitchFamily="34" charset="-128"/>
                <a:ea typeface="Meiryo" panose="020B0604030504040204" pitchFamily="34" charset="-128"/>
              </a:rPr>
              <a:t>IGE</a:t>
            </a:r>
            <a:r>
              <a:rPr kumimoji="1" lang="ja-JP" altLang="en-US" sz="1200" b="1" dirty="0">
                <a:solidFill>
                  <a:schemeClr val="tx1">
                    <a:lumMod val="65000"/>
                    <a:lumOff val="35000"/>
                  </a:schemeClr>
                </a:solidFill>
                <a:latin typeface="Meiryo" panose="020B0604030504040204" pitchFamily="34" charset="-128"/>
                <a:ea typeface="Meiryo" panose="020B0604030504040204" pitchFamily="34" charset="-128"/>
              </a:rPr>
              <a:t>スタッフがお迎え</a:t>
            </a:r>
            <a:endParaRPr kumimoji="1" lang="en-US" altLang="ja-JP" sz="1200" b="1" dirty="0">
              <a:solidFill>
                <a:schemeClr val="tx1">
                  <a:lumMod val="65000"/>
                  <a:lumOff val="35000"/>
                </a:schemeClr>
              </a:solidFill>
              <a:latin typeface="Meiryo" panose="020B0604030504040204" pitchFamily="34" charset="-128"/>
              <a:ea typeface="Meiryo" panose="020B0604030504040204" pitchFamily="34" charset="-128"/>
            </a:endParaRPr>
          </a:p>
          <a:p>
            <a:r>
              <a:rPr kumimoji="1" lang="ja-JP" altLang="en-US" sz="1200" b="1" dirty="0">
                <a:solidFill>
                  <a:schemeClr val="tx1">
                    <a:lumMod val="65000"/>
                    <a:lumOff val="35000"/>
                  </a:schemeClr>
                </a:solidFill>
                <a:latin typeface="Meiryo" panose="020B0604030504040204" pitchFamily="34" charset="-128"/>
                <a:ea typeface="Meiryo" panose="020B0604030504040204" pitchFamily="34" charset="-128"/>
              </a:rPr>
              <a:t>　帰国時はホストファミリーが空港まで送ります。</a:t>
            </a:r>
            <a:endParaRPr kumimoji="1" lang="en-US" altLang="ja-JP" sz="1200" b="1" dirty="0">
              <a:solidFill>
                <a:schemeClr val="tx1">
                  <a:lumMod val="65000"/>
                  <a:lumOff val="35000"/>
                </a:schemeClr>
              </a:solidFill>
              <a:latin typeface="Meiryo" panose="020B0604030504040204" pitchFamily="34" charset="-128"/>
              <a:ea typeface="Meiryo" panose="020B0604030504040204" pitchFamily="34" charset="-128"/>
            </a:endParaRPr>
          </a:p>
          <a:p>
            <a:endParaRPr kumimoji="1" lang="en-US" altLang="ja-JP" sz="1200" b="1" dirty="0">
              <a:solidFill>
                <a:schemeClr val="tx1">
                  <a:lumMod val="65000"/>
                  <a:lumOff val="35000"/>
                </a:schemeClr>
              </a:solidFill>
              <a:latin typeface="Meiryo" panose="020B0604030504040204" pitchFamily="34" charset="-128"/>
              <a:ea typeface="Meiryo" panose="020B0604030504040204" pitchFamily="34" charset="-128"/>
            </a:endParaRPr>
          </a:p>
          <a:p>
            <a:endParaRPr kumimoji="1" lang="en-US" altLang="ja-JP" sz="1200" b="1" dirty="0">
              <a:solidFill>
                <a:schemeClr val="tx1">
                  <a:lumMod val="65000"/>
                  <a:lumOff val="35000"/>
                </a:schemeClr>
              </a:solidFill>
              <a:latin typeface="Meiryo" panose="020B0604030504040204" pitchFamily="34" charset="-128"/>
              <a:ea typeface="Meiryo" panose="020B0604030504040204" pitchFamily="34" charset="-128"/>
            </a:endParaRPr>
          </a:p>
          <a:p>
            <a:pPr marL="171450" indent="-171450">
              <a:buFont typeface="Wingdings" panose="05000000000000000000" pitchFamily="2" charset="2"/>
              <a:buChar char="l"/>
            </a:pPr>
            <a:r>
              <a:rPr kumimoji="1" lang="ja-JP" altLang="en-US" sz="1200" b="1" dirty="0">
                <a:solidFill>
                  <a:schemeClr val="tx1">
                    <a:lumMod val="65000"/>
                    <a:lumOff val="35000"/>
                  </a:schemeClr>
                </a:solidFill>
                <a:latin typeface="Meiryo" panose="020B0604030504040204" pitchFamily="34" charset="-128"/>
                <a:ea typeface="Meiryo" panose="020B0604030504040204" pitchFamily="34" charset="-128"/>
              </a:rPr>
              <a:t>英語力が必要です！</a:t>
            </a:r>
            <a:r>
              <a:rPr kumimoji="1" lang="en-US" altLang="ja-JP" sz="1200" b="1" dirty="0">
                <a:solidFill>
                  <a:schemeClr val="tx1">
                    <a:lumMod val="65000"/>
                    <a:lumOff val="35000"/>
                  </a:schemeClr>
                </a:solidFill>
                <a:latin typeface="Meiryo" panose="020B0604030504040204" pitchFamily="34" charset="-128"/>
                <a:ea typeface="Meiryo" panose="020B0604030504040204" pitchFamily="34" charset="-128"/>
              </a:rPr>
              <a:t>	</a:t>
            </a:r>
            <a:r>
              <a:rPr kumimoji="1" lang="ja-JP" altLang="en-US" sz="1000" dirty="0">
                <a:solidFill>
                  <a:schemeClr val="tx1">
                    <a:lumMod val="65000"/>
                    <a:lumOff val="35000"/>
                  </a:schemeClr>
                </a:solidFill>
                <a:latin typeface="Meiryo" panose="020B0604030504040204" pitchFamily="34" charset="-128"/>
                <a:ea typeface="Meiryo" panose="020B0604030504040204" pitchFamily="34" charset="-128"/>
              </a:rPr>
              <a:t>患者である子供や医療スタッフとのコミュニケーションのために、</a:t>
            </a:r>
            <a:endParaRPr kumimoji="1" lang="en-US" altLang="ja-JP" sz="1000" dirty="0">
              <a:solidFill>
                <a:schemeClr val="tx1">
                  <a:lumMod val="65000"/>
                  <a:lumOff val="35000"/>
                </a:schemeClr>
              </a:solidFill>
              <a:latin typeface="Meiryo" panose="020B0604030504040204" pitchFamily="34" charset="-128"/>
              <a:ea typeface="Meiryo" panose="020B0604030504040204" pitchFamily="34" charset="-128"/>
            </a:endParaRPr>
          </a:p>
          <a:p>
            <a:r>
              <a:rPr kumimoji="1" lang="en-US" altLang="ja-JP" sz="1000" dirty="0">
                <a:solidFill>
                  <a:schemeClr val="tx1">
                    <a:lumMod val="65000"/>
                    <a:lumOff val="35000"/>
                  </a:schemeClr>
                </a:solidFill>
                <a:latin typeface="Meiryo" panose="020B0604030504040204" pitchFamily="34" charset="-128"/>
                <a:ea typeface="Meiryo" panose="020B0604030504040204" pitchFamily="34" charset="-128"/>
              </a:rPr>
              <a:t>			</a:t>
            </a:r>
            <a:r>
              <a:rPr kumimoji="1" lang="ja-JP" altLang="en-US" sz="1000" dirty="0">
                <a:solidFill>
                  <a:schemeClr val="tx1">
                    <a:lumMod val="65000"/>
                    <a:lumOff val="35000"/>
                  </a:schemeClr>
                </a:solidFill>
                <a:latin typeface="Meiryo" panose="020B0604030504040204" pitchFamily="34" charset="-128"/>
                <a:ea typeface="Meiryo" panose="020B0604030504040204" pitchFamily="34" charset="-128"/>
              </a:rPr>
              <a:t>　　  英語力が必要です。トビタテの合格が決まったら、英語の勉強に励</a:t>
            </a:r>
            <a:r>
              <a:rPr kumimoji="1" lang="en-US" altLang="ja-JP" sz="1000" dirty="0">
                <a:solidFill>
                  <a:schemeClr val="tx1">
                    <a:lumMod val="65000"/>
                    <a:lumOff val="35000"/>
                  </a:schemeClr>
                </a:solidFill>
                <a:latin typeface="Meiryo" panose="020B0604030504040204" pitchFamily="34" charset="-128"/>
                <a:ea typeface="Meiryo" panose="020B0604030504040204" pitchFamily="34" charset="-128"/>
              </a:rPr>
              <a:t>			</a:t>
            </a:r>
            <a:r>
              <a:rPr kumimoji="1" lang="ja-JP" altLang="en-US" sz="1000" dirty="0">
                <a:solidFill>
                  <a:schemeClr val="tx1">
                    <a:lumMod val="65000"/>
                    <a:lumOff val="35000"/>
                  </a:schemeClr>
                </a:solidFill>
                <a:latin typeface="Meiryo" panose="020B0604030504040204" pitchFamily="34" charset="-128"/>
                <a:ea typeface="Meiryo" panose="020B0604030504040204" pitchFamily="34" charset="-128"/>
              </a:rPr>
              <a:t>　　  んでください。英語力が不十分な場合は、医療ボランティアの内容</a:t>
            </a:r>
            <a:r>
              <a:rPr kumimoji="1" lang="en-US" altLang="ja-JP" sz="1000" dirty="0">
                <a:solidFill>
                  <a:schemeClr val="tx1">
                    <a:lumMod val="65000"/>
                    <a:lumOff val="35000"/>
                  </a:schemeClr>
                </a:solidFill>
                <a:latin typeface="Meiryo" panose="020B0604030504040204" pitchFamily="34" charset="-128"/>
                <a:ea typeface="Meiryo" panose="020B0604030504040204" pitchFamily="34" charset="-128"/>
              </a:rPr>
              <a:t>			</a:t>
            </a:r>
            <a:r>
              <a:rPr kumimoji="1" lang="ja-JP" altLang="en-US" sz="1000" dirty="0">
                <a:solidFill>
                  <a:schemeClr val="tx1">
                    <a:lumMod val="65000"/>
                    <a:lumOff val="35000"/>
                  </a:schemeClr>
                </a:solidFill>
                <a:latin typeface="Meiryo" panose="020B0604030504040204" pitchFamily="34" charset="-128"/>
                <a:ea typeface="Meiryo" panose="020B0604030504040204" pitchFamily="34" charset="-128"/>
              </a:rPr>
              <a:t>　     が限定される場合があることをご了承ください。</a:t>
            </a:r>
            <a:endParaRPr kumimoji="1" lang="en-US" altLang="ja-JP" sz="1000" dirty="0">
              <a:solidFill>
                <a:schemeClr val="tx1">
                  <a:lumMod val="65000"/>
                  <a:lumOff val="35000"/>
                </a:schemeClr>
              </a:solidFill>
              <a:latin typeface="Meiryo" panose="020B0604030504040204" pitchFamily="34" charset="-128"/>
              <a:ea typeface="Meiryo" panose="020B0604030504040204" pitchFamily="34" charset="-128"/>
            </a:endParaRPr>
          </a:p>
        </p:txBody>
      </p:sp>
      <p:sp>
        <p:nvSpPr>
          <p:cNvPr id="13" name="Rectangle 12">
            <a:extLst>
              <a:ext uri="{FF2B5EF4-FFF2-40B4-BE49-F238E27FC236}">
                <a16:creationId xmlns:a16="http://schemas.microsoft.com/office/drawing/2014/main" id="{C499EE67-0CF2-4104-AA8C-1BD185D5301E}"/>
              </a:ext>
            </a:extLst>
          </p:cNvPr>
          <p:cNvSpPr/>
          <p:nvPr/>
        </p:nvSpPr>
        <p:spPr>
          <a:xfrm>
            <a:off x="0" y="8872330"/>
            <a:ext cx="6858000" cy="27167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 name="Group 3">
            <a:extLst>
              <a:ext uri="{FF2B5EF4-FFF2-40B4-BE49-F238E27FC236}">
                <a16:creationId xmlns:a16="http://schemas.microsoft.com/office/drawing/2014/main" id="{6BB6C44C-D3A3-4E89-B0D0-C44D9AE22EAE}"/>
              </a:ext>
            </a:extLst>
          </p:cNvPr>
          <p:cNvGrpSpPr/>
          <p:nvPr/>
        </p:nvGrpSpPr>
        <p:grpSpPr>
          <a:xfrm>
            <a:off x="625995" y="4388811"/>
            <a:ext cx="5317357" cy="64656"/>
            <a:chOff x="625995" y="4388811"/>
            <a:chExt cx="5317357" cy="64656"/>
          </a:xfrm>
        </p:grpSpPr>
        <p:cxnSp>
          <p:nvCxnSpPr>
            <p:cNvPr id="19" name="Straight Connector 18">
              <a:extLst>
                <a:ext uri="{FF2B5EF4-FFF2-40B4-BE49-F238E27FC236}">
                  <a16:creationId xmlns:a16="http://schemas.microsoft.com/office/drawing/2014/main" id="{30E8287F-8E2A-4F2B-B74C-8E8ABA29B711}"/>
                </a:ext>
              </a:extLst>
            </p:cNvPr>
            <p:cNvCxnSpPr>
              <a:cxnSpLocks/>
            </p:cNvCxnSpPr>
            <p:nvPr/>
          </p:nvCxnSpPr>
          <p:spPr>
            <a:xfrm>
              <a:off x="625995" y="4453467"/>
              <a:ext cx="5317357"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2D485F4-3D70-4ECB-A600-2737DFF123C0}"/>
                </a:ext>
              </a:extLst>
            </p:cNvPr>
            <p:cNvCxnSpPr>
              <a:cxnSpLocks/>
            </p:cNvCxnSpPr>
            <p:nvPr/>
          </p:nvCxnSpPr>
          <p:spPr>
            <a:xfrm>
              <a:off x="625995" y="4388811"/>
              <a:ext cx="5317357"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417432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667687" y="717145"/>
            <a:ext cx="5712491" cy="6531"/>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551143" y="248606"/>
            <a:ext cx="4330033" cy="461665"/>
          </a:xfrm>
          <a:prstGeom prst="rect">
            <a:avLst/>
          </a:prstGeom>
          <a:noFill/>
        </p:spPr>
        <p:txBody>
          <a:bodyPr wrap="none" rtlCol="0">
            <a:spAutoFit/>
          </a:bodyPr>
          <a:lstStyle/>
          <a:p>
            <a:pPr algn="ctr"/>
            <a:r>
              <a:rPr kumimoji="1" lang="en-US" altLang="ja-JP" sz="2400" b="1" dirty="0">
                <a:solidFill>
                  <a:schemeClr val="tx1">
                    <a:lumMod val="65000"/>
                    <a:lumOff val="35000"/>
                  </a:schemeClr>
                </a:solidFill>
                <a:latin typeface="Meiryo" panose="020B0604030504040204" pitchFamily="34" charset="-128"/>
                <a:ea typeface="Meiryo" panose="020B0604030504040204" pitchFamily="34" charset="-128"/>
              </a:rPr>
              <a:t>UP</a:t>
            </a:r>
            <a:r>
              <a:rPr kumimoji="1" lang="ja-JP" altLang="en-US" sz="2400" b="1" dirty="0">
                <a:solidFill>
                  <a:schemeClr val="tx1">
                    <a:lumMod val="65000"/>
                    <a:lumOff val="35000"/>
                  </a:schemeClr>
                </a:solidFill>
                <a:latin typeface="Meiryo" panose="020B0604030504040204" pitchFamily="34" charset="-128"/>
                <a:ea typeface="Meiryo" panose="020B0604030504040204" pitchFamily="34" charset="-128"/>
              </a:rPr>
              <a:t>医療ボランティアの概要　</a:t>
            </a:r>
            <a:endParaRPr kumimoji="1" lang="en-US" altLang="ja-JP" sz="2400" b="1" dirty="0">
              <a:solidFill>
                <a:schemeClr val="tx1">
                  <a:lumMod val="65000"/>
                  <a:lumOff val="35000"/>
                </a:schemeClr>
              </a:solidFill>
              <a:latin typeface="Meiryo" panose="020B0604030504040204" pitchFamily="34" charset="-128"/>
              <a:ea typeface="Meiryo" panose="020B0604030504040204" pitchFamily="34" charset="-128"/>
            </a:endParaRPr>
          </a:p>
        </p:txBody>
      </p:sp>
      <p:sp>
        <p:nvSpPr>
          <p:cNvPr id="2" name="TextBox 1">
            <a:extLst>
              <a:ext uri="{FF2B5EF4-FFF2-40B4-BE49-F238E27FC236}">
                <a16:creationId xmlns:a16="http://schemas.microsoft.com/office/drawing/2014/main" id="{2B4E4F61-7715-490A-8EE3-1AA2DF74C78C}"/>
              </a:ext>
            </a:extLst>
          </p:cNvPr>
          <p:cNvSpPr txBox="1"/>
          <p:nvPr/>
        </p:nvSpPr>
        <p:spPr>
          <a:xfrm>
            <a:off x="821634" y="880507"/>
            <a:ext cx="5404596" cy="2192908"/>
          </a:xfrm>
          <a:prstGeom prst="rect">
            <a:avLst/>
          </a:prstGeom>
          <a:noFill/>
        </p:spPr>
        <p:txBody>
          <a:bodyPr wrap="square" rtlCol="0">
            <a:spAutoFit/>
          </a:bodyPr>
          <a:lstStyle/>
          <a:p>
            <a:r>
              <a:rPr kumimoji="1" lang="en-US" altLang="ja-JP" sz="1050" dirty="0">
                <a:solidFill>
                  <a:schemeClr val="tx1">
                    <a:lumMod val="65000"/>
                    <a:lumOff val="35000"/>
                  </a:schemeClr>
                </a:solidFill>
                <a:latin typeface="Meiryo" panose="020B0604030504040204" pitchFamily="34" charset="-128"/>
                <a:ea typeface="Meiryo" panose="020B0604030504040204" pitchFamily="34" charset="-128"/>
              </a:rPr>
              <a:t>IGE</a:t>
            </a:r>
            <a:r>
              <a:rPr kumimoji="1" lang="ja-JP" altLang="en-US" sz="1050" dirty="0">
                <a:solidFill>
                  <a:schemeClr val="tx1">
                    <a:lumMod val="65000"/>
                    <a:lumOff val="35000"/>
                  </a:schemeClr>
                </a:solidFill>
                <a:latin typeface="Meiryo" panose="020B0604030504040204" pitchFamily="34" charset="-128"/>
                <a:ea typeface="Meiryo" panose="020B0604030504040204" pitchFamily="34" charset="-128"/>
              </a:rPr>
              <a:t>の医療ボランティアは、アメリカ西海岸の</a:t>
            </a:r>
            <a:r>
              <a:rPr kumimoji="1" lang="en-US" altLang="ja-JP" sz="1050" dirty="0">
                <a:solidFill>
                  <a:schemeClr val="tx1">
                    <a:lumMod val="65000"/>
                    <a:lumOff val="35000"/>
                  </a:schemeClr>
                </a:solidFill>
                <a:latin typeface="Meiryo" panose="020B0604030504040204" pitchFamily="34" charset="-128"/>
                <a:ea typeface="Meiryo" panose="020B0604030504040204" pitchFamily="34" charset="-128"/>
              </a:rPr>
              <a:t>Orange County</a:t>
            </a:r>
            <a:r>
              <a:rPr kumimoji="1" lang="ja-JP" altLang="en-US" sz="1050" dirty="0">
                <a:solidFill>
                  <a:schemeClr val="tx1">
                    <a:lumMod val="65000"/>
                    <a:lumOff val="35000"/>
                  </a:schemeClr>
                </a:solidFill>
                <a:latin typeface="Meiryo" panose="020B0604030504040204" pitchFamily="34" charset="-128"/>
                <a:ea typeface="Meiryo" panose="020B0604030504040204" pitchFamily="34" charset="-128"/>
              </a:rPr>
              <a:t>にある</a:t>
            </a:r>
            <a:r>
              <a:rPr kumimoji="1" lang="en-US" altLang="ja-JP" sz="1050" dirty="0">
                <a:solidFill>
                  <a:schemeClr val="tx1">
                    <a:lumMod val="65000"/>
                    <a:lumOff val="35000"/>
                  </a:schemeClr>
                </a:solidFill>
                <a:latin typeface="Meiryo" panose="020B0604030504040204" pitchFamily="34" charset="-128"/>
                <a:ea typeface="Meiryo" panose="020B0604030504040204" pitchFamily="34" charset="-128"/>
              </a:rPr>
              <a:t>UP (Unlimited Possibilities)</a:t>
            </a:r>
            <a:r>
              <a:rPr kumimoji="1" lang="ja-JP" altLang="en-US" sz="1050" dirty="0">
                <a:solidFill>
                  <a:schemeClr val="tx1">
                    <a:lumMod val="65000"/>
                    <a:lumOff val="35000"/>
                  </a:schemeClr>
                </a:solidFill>
                <a:latin typeface="Meiryo" panose="020B0604030504040204" pitchFamily="34" charset="-128"/>
                <a:ea typeface="Meiryo" panose="020B0604030504040204" pitchFamily="34" charset="-128"/>
              </a:rPr>
              <a:t>の施設で行う医療ボランティアと</a:t>
            </a:r>
            <a:r>
              <a:rPr kumimoji="1" lang="en-US" altLang="ja-JP" sz="1050" dirty="0">
                <a:solidFill>
                  <a:schemeClr val="tx1">
                    <a:lumMod val="65000"/>
                    <a:lumOff val="35000"/>
                  </a:schemeClr>
                </a:solidFill>
                <a:latin typeface="Meiryo" panose="020B0604030504040204" pitchFamily="34" charset="-128"/>
                <a:ea typeface="Meiryo" panose="020B0604030504040204" pitchFamily="34" charset="-128"/>
              </a:rPr>
              <a:t>Bike Camp</a:t>
            </a:r>
            <a:r>
              <a:rPr kumimoji="1" lang="ja-JP" altLang="en-US" sz="1050" dirty="0">
                <a:solidFill>
                  <a:schemeClr val="tx1">
                    <a:lumMod val="65000"/>
                    <a:lumOff val="35000"/>
                  </a:schemeClr>
                </a:solidFill>
                <a:latin typeface="Meiryo" panose="020B0604030504040204" pitchFamily="34" charset="-128"/>
                <a:ea typeface="Meiryo" panose="020B0604030504040204" pitchFamily="34" charset="-128"/>
              </a:rPr>
              <a:t>の二つがセットになっています。</a:t>
            </a:r>
            <a:endParaRPr kumimoji="1" lang="en-US" altLang="ja-JP" sz="1050" dirty="0">
              <a:solidFill>
                <a:schemeClr val="tx1">
                  <a:lumMod val="65000"/>
                  <a:lumOff val="35000"/>
                </a:schemeClr>
              </a:solidFill>
              <a:latin typeface="Meiryo" panose="020B0604030504040204" pitchFamily="34" charset="-128"/>
              <a:ea typeface="Meiryo" panose="020B0604030504040204" pitchFamily="34" charset="-128"/>
            </a:endParaRPr>
          </a:p>
          <a:p>
            <a:endParaRPr kumimoji="1" lang="en-US" altLang="ja-JP" sz="1050" dirty="0">
              <a:solidFill>
                <a:schemeClr val="tx1">
                  <a:lumMod val="65000"/>
                  <a:lumOff val="35000"/>
                </a:schemeClr>
              </a:solidFill>
              <a:latin typeface="Meiryo" panose="020B0604030504040204" pitchFamily="34" charset="-128"/>
              <a:ea typeface="Meiryo" panose="020B0604030504040204" pitchFamily="34" charset="-128"/>
            </a:endParaRPr>
          </a:p>
          <a:p>
            <a:r>
              <a:rPr kumimoji="1" lang="en-US" altLang="ja-JP" sz="1050" dirty="0">
                <a:solidFill>
                  <a:schemeClr val="tx1">
                    <a:lumMod val="65000"/>
                    <a:lumOff val="35000"/>
                  </a:schemeClr>
                </a:solidFill>
                <a:latin typeface="Meiryo" panose="020B0604030504040204" pitchFamily="34" charset="-128"/>
                <a:ea typeface="Meiryo" panose="020B0604030504040204" pitchFamily="34" charset="-128"/>
              </a:rPr>
              <a:t>UP</a:t>
            </a:r>
            <a:r>
              <a:rPr kumimoji="1" lang="ja-JP" altLang="en-US" sz="1050" dirty="0">
                <a:solidFill>
                  <a:schemeClr val="tx1">
                    <a:lumMod val="65000"/>
                    <a:lumOff val="35000"/>
                  </a:schemeClr>
                </a:solidFill>
                <a:latin typeface="Meiryo" panose="020B0604030504040204" pitchFamily="34" charset="-128"/>
                <a:ea typeface="Meiryo" panose="020B0604030504040204" pitchFamily="34" charset="-128"/>
              </a:rPr>
              <a:t>は、脳性マヒや他の原因で、四肢が不自由な子供の治療やリハビリを行う全米最大の施設です。場所は、ディズニーランドから</a:t>
            </a:r>
            <a:r>
              <a:rPr kumimoji="1" lang="en-US" altLang="ja-JP" sz="1050" dirty="0">
                <a:solidFill>
                  <a:schemeClr val="tx1">
                    <a:lumMod val="65000"/>
                    <a:lumOff val="35000"/>
                  </a:schemeClr>
                </a:solidFill>
                <a:latin typeface="Meiryo" panose="020B0604030504040204" pitchFamily="34" charset="-128"/>
                <a:ea typeface="Meiryo" panose="020B0604030504040204" pitchFamily="34" charset="-128"/>
              </a:rPr>
              <a:t>15</a:t>
            </a:r>
            <a:r>
              <a:rPr kumimoji="1" lang="ja-JP" altLang="en-US" sz="1050" dirty="0">
                <a:solidFill>
                  <a:schemeClr val="tx1">
                    <a:lumMod val="65000"/>
                    <a:lumOff val="35000"/>
                  </a:schemeClr>
                </a:solidFill>
                <a:latin typeface="Meiryo" panose="020B0604030504040204" pitchFamily="34" charset="-128"/>
                <a:ea typeface="Meiryo" panose="020B0604030504040204" pitchFamily="34" charset="-128"/>
              </a:rPr>
              <a:t>分にあり、治安が良く、美しい環境と世界の一流企業が集まり、アメリカの経済をけん引するビジネスの地でもあります。</a:t>
            </a:r>
            <a:endParaRPr kumimoji="1" lang="en-US" altLang="ja-JP" sz="1050" dirty="0">
              <a:solidFill>
                <a:schemeClr val="tx1">
                  <a:lumMod val="65000"/>
                  <a:lumOff val="35000"/>
                </a:schemeClr>
              </a:solidFill>
              <a:latin typeface="Meiryo" panose="020B0604030504040204" pitchFamily="34" charset="-128"/>
              <a:ea typeface="Meiryo" panose="020B0604030504040204" pitchFamily="34" charset="-128"/>
            </a:endParaRPr>
          </a:p>
          <a:p>
            <a:endParaRPr kumimoji="1" lang="en-US" altLang="ja-JP" sz="1050" dirty="0">
              <a:solidFill>
                <a:schemeClr val="tx1">
                  <a:lumMod val="65000"/>
                  <a:lumOff val="35000"/>
                </a:schemeClr>
              </a:solidFill>
              <a:latin typeface="Meiryo" panose="020B0604030504040204" pitchFamily="34" charset="-128"/>
              <a:ea typeface="Meiryo" panose="020B0604030504040204" pitchFamily="34" charset="-128"/>
            </a:endParaRPr>
          </a:p>
          <a:p>
            <a:r>
              <a:rPr kumimoji="1" lang="en-US" altLang="ja-JP" sz="1050" dirty="0">
                <a:solidFill>
                  <a:schemeClr val="tx1">
                    <a:lumMod val="65000"/>
                    <a:lumOff val="35000"/>
                  </a:schemeClr>
                </a:solidFill>
                <a:latin typeface="Meiryo" panose="020B0604030504040204" pitchFamily="34" charset="-128"/>
                <a:ea typeface="Meiryo" panose="020B0604030504040204" pitchFamily="34" charset="-128"/>
              </a:rPr>
              <a:t>UP</a:t>
            </a:r>
            <a:r>
              <a:rPr kumimoji="1" lang="ja-JP" altLang="en-US" sz="1050" dirty="0">
                <a:solidFill>
                  <a:schemeClr val="tx1">
                    <a:lumMod val="65000"/>
                    <a:lumOff val="35000"/>
                  </a:schemeClr>
                </a:solidFill>
                <a:latin typeface="Meiryo" panose="020B0604030504040204" pitchFamily="34" charset="-128"/>
                <a:ea typeface="Meiryo" panose="020B0604030504040204" pitchFamily="34" charset="-128"/>
              </a:rPr>
              <a:t>は、</a:t>
            </a:r>
            <a:r>
              <a:rPr kumimoji="1" lang="en-US" altLang="ja-JP" sz="1050" dirty="0">
                <a:solidFill>
                  <a:schemeClr val="tx1">
                    <a:lumMod val="65000"/>
                    <a:lumOff val="35000"/>
                  </a:schemeClr>
                </a:solidFill>
                <a:latin typeface="Meiryo" panose="020B0604030504040204" pitchFamily="34" charset="-128"/>
                <a:ea typeface="Meiryo" panose="020B0604030504040204" pitchFamily="34" charset="-128"/>
              </a:rPr>
              <a:t>Life without Limit</a:t>
            </a:r>
            <a:r>
              <a:rPr kumimoji="1" lang="ja-JP" altLang="en-US" sz="1050" dirty="0">
                <a:solidFill>
                  <a:schemeClr val="tx1">
                    <a:lumMod val="65000"/>
                    <a:lumOff val="35000"/>
                  </a:schemeClr>
                </a:solidFill>
                <a:latin typeface="Meiryo" panose="020B0604030504040204" pitchFamily="34" charset="-128"/>
                <a:ea typeface="Meiryo" panose="020B0604030504040204" pitchFamily="34" charset="-128"/>
              </a:rPr>
              <a:t>のスローガンの元、子供の持っている可能性を究極まで引き出し、普通の人の様に生活できるようになることを目的としています。</a:t>
            </a:r>
            <a:endParaRPr kumimoji="1" lang="en-US" altLang="ja-JP" sz="1050" dirty="0">
              <a:solidFill>
                <a:schemeClr val="tx1">
                  <a:lumMod val="65000"/>
                  <a:lumOff val="35000"/>
                </a:schemeClr>
              </a:solidFill>
              <a:latin typeface="Meiryo" panose="020B0604030504040204" pitchFamily="34" charset="-128"/>
              <a:ea typeface="Meiryo" panose="020B0604030504040204" pitchFamily="34" charset="-128"/>
            </a:endParaRPr>
          </a:p>
          <a:p>
            <a:endParaRPr kumimoji="1" lang="en-US" altLang="ja-JP" sz="1050" dirty="0">
              <a:solidFill>
                <a:schemeClr val="tx1">
                  <a:lumMod val="65000"/>
                  <a:lumOff val="35000"/>
                </a:schemeClr>
              </a:solidFill>
              <a:latin typeface="Meiryo" panose="020B0604030504040204" pitchFamily="34" charset="-128"/>
              <a:ea typeface="Meiryo" panose="020B0604030504040204" pitchFamily="34" charset="-128"/>
            </a:endParaRPr>
          </a:p>
          <a:p>
            <a:r>
              <a:rPr kumimoji="1" lang="en-US" altLang="ja-JP" sz="1050" dirty="0">
                <a:solidFill>
                  <a:schemeClr val="tx1">
                    <a:lumMod val="65000"/>
                    <a:lumOff val="35000"/>
                  </a:schemeClr>
                </a:solidFill>
                <a:latin typeface="Meiryo" panose="020B0604030504040204" pitchFamily="34" charset="-128"/>
                <a:ea typeface="Meiryo" panose="020B0604030504040204" pitchFamily="34" charset="-128"/>
              </a:rPr>
              <a:t>Bike Camp</a:t>
            </a:r>
            <a:r>
              <a:rPr kumimoji="1" lang="ja-JP" altLang="en-US" sz="1050" dirty="0">
                <a:solidFill>
                  <a:schemeClr val="tx1">
                    <a:lumMod val="65000"/>
                    <a:lumOff val="35000"/>
                  </a:schemeClr>
                </a:solidFill>
                <a:latin typeface="Meiryo" panose="020B0604030504040204" pitchFamily="34" charset="-128"/>
                <a:ea typeface="Meiryo" panose="020B0604030504040204" pitchFamily="34" charset="-128"/>
              </a:rPr>
              <a:t>は四肢が不自由な子供たちが、自転車に乗れるようトレーニングを行う１週間のキャンプです。</a:t>
            </a:r>
            <a:endParaRPr kumimoji="1" lang="en-US" altLang="ja-JP" sz="1050" dirty="0">
              <a:solidFill>
                <a:schemeClr val="tx1">
                  <a:lumMod val="65000"/>
                  <a:lumOff val="35000"/>
                </a:schemeClr>
              </a:solidFill>
              <a:latin typeface="Meiryo" panose="020B0604030504040204" pitchFamily="34" charset="-128"/>
              <a:ea typeface="Meiryo" panose="020B0604030504040204" pitchFamily="34" charset="-128"/>
            </a:endParaRPr>
          </a:p>
        </p:txBody>
      </p:sp>
      <p:sp>
        <p:nvSpPr>
          <p:cNvPr id="16" name="Rectangle 15">
            <a:extLst>
              <a:ext uri="{FF2B5EF4-FFF2-40B4-BE49-F238E27FC236}">
                <a16:creationId xmlns:a16="http://schemas.microsoft.com/office/drawing/2014/main" id="{5546AB3E-32F6-478D-8533-356AC56B7A4C}"/>
              </a:ext>
            </a:extLst>
          </p:cNvPr>
          <p:cNvSpPr/>
          <p:nvPr/>
        </p:nvSpPr>
        <p:spPr>
          <a:xfrm>
            <a:off x="0" y="8872330"/>
            <a:ext cx="6858000" cy="27167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TextBox 9">
            <a:extLst>
              <a:ext uri="{FF2B5EF4-FFF2-40B4-BE49-F238E27FC236}">
                <a16:creationId xmlns:a16="http://schemas.microsoft.com/office/drawing/2014/main" id="{DCFB05D0-FB97-4C62-BDEE-55B478E76DC1}"/>
              </a:ext>
            </a:extLst>
          </p:cNvPr>
          <p:cNvSpPr txBox="1"/>
          <p:nvPr/>
        </p:nvSpPr>
        <p:spPr>
          <a:xfrm>
            <a:off x="3462867" y="3535615"/>
            <a:ext cx="2826912" cy="400110"/>
          </a:xfrm>
          <a:prstGeom prst="rect">
            <a:avLst/>
          </a:prstGeom>
          <a:noFill/>
        </p:spPr>
        <p:txBody>
          <a:bodyPr wrap="square" rtlCol="0">
            <a:spAutoFit/>
          </a:bodyPr>
          <a:lstStyle/>
          <a:p>
            <a:pPr algn="ctr"/>
            <a:r>
              <a:rPr lang="ja-JP" altLang="en-US" sz="1000" dirty="0">
                <a:solidFill>
                  <a:schemeClr val="tx1">
                    <a:lumMod val="65000"/>
                    <a:lumOff val="35000"/>
                  </a:schemeClr>
                </a:solidFill>
                <a:latin typeface="Meiryo" panose="020B0604030504040204" pitchFamily="34" charset="-128"/>
                <a:ea typeface="Meiryo" panose="020B0604030504040204" pitchFamily="34" charset="-128"/>
              </a:rPr>
              <a:t>医療ボランティアに参加した</a:t>
            </a:r>
            <a:endParaRPr lang="en-US" altLang="ja-JP" sz="1000" dirty="0">
              <a:solidFill>
                <a:schemeClr val="tx1">
                  <a:lumMod val="65000"/>
                  <a:lumOff val="35000"/>
                </a:schemeClr>
              </a:solidFill>
              <a:latin typeface="Meiryo" panose="020B0604030504040204" pitchFamily="34" charset="-128"/>
              <a:ea typeface="Meiryo" panose="020B0604030504040204" pitchFamily="34" charset="-128"/>
            </a:endParaRPr>
          </a:p>
          <a:p>
            <a:pPr algn="ctr"/>
            <a:r>
              <a:rPr lang="ja-JP" altLang="en-US" sz="1000" dirty="0">
                <a:solidFill>
                  <a:schemeClr val="tx1">
                    <a:lumMod val="65000"/>
                    <a:lumOff val="35000"/>
                  </a:schemeClr>
                </a:solidFill>
                <a:latin typeface="Meiryo" panose="020B0604030504040204" pitchFamily="34" charset="-128"/>
                <a:ea typeface="Meiryo" panose="020B0604030504040204" pitchFamily="34" charset="-128"/>
              </a:rPr>
              <a:t>木村志保さん（左）と増村朋花さん</a:t>
            </a:r>
            <a:endParaRPr lang="en-US" altLang="ja-JP" sz="1000" dirty="0">
              <a:solidFill>
                <a:schemeClr val="tx1">
                  <a:lumMod val="65000"/>
                  <a:lumOff val="35000"/>
                </a:schemeClr>
              </a:solidFill>
              <a:latin typeface="Meiryo" panose="020B0604030504040204" pitchFamily="34" charset="-128"/>
              <a:ea typeface="Meiryo" panose="020B0604030504040204" pitchFamily="34" charset="-128"/>
            </a:endParaRPr>
          </a:p>
        </p:txBody>
      </p:sp>
      <p:pic>
        <p:nvPicPr>
          <p:cNvPr id="4" name="Picture 3" descr="A group of people posing for the camera&#10;&#10;Description automatically generated">
            <a:extLst>
              <a:ext uri="{FF2B5EF4-FFF2-40B4-BE49-F238E27FC236}">
                <a16:creationId xmlns:a16="http://schemas.microsoft.com/office/drawing/2014/main" id="{D9834582-38ED-4D9F-B7E1-2CBD754579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6927" y="3321672"/>
            <a:ext cx="2731632" cy="2894444"/>
          </a:xfrm>
          <a:prstGeom prst="rect">
            <a:avLst/>
          </a:prstGeom>
        </p:spPr>
      </p:pic>
      <p:pic>
        <p:nvPicPr>
          <p:cNvPr id="12" name="image18.jpeg">
            <a:extLst>
              <a:ext uri="{FF2B5EF4-FFF2-40B4-BE49-F238E27FC236}">
                <a16:creationId xmlns:a16="http://schemas.microsoft.com/office/drawing/2014/main" id="{5CE14BD9-9FC0-4C0B-BCA6-B697B961BC3E}"/>
              </a:ext>
            </a:extLst>
          </p:cNvPr>
          <p:cNvPicPr/>
          <p:nvPr/>
        </p:nvPicPr>
        <p:blipFill>
          <a:blip r:embed="rId3" cstate="print"/>
          <a:stretch>
            <a:fillRect/>
          </a:stretch>
        </p:blipFill>
        <p:spPr>
          <a:xfrm>
            <a:off x="3716160" y="6430059"/>
            <a:ext cx="2826912" cy="1876408"/>
          </a:xfrm>
          <a:prstGeom prst="rect">
            <a:avLst/>
          </a:prstGeom>
        </p:spPr>
      </p:pic>
      <p:pic>
        <p:nvPicPr>
          <p:cNvPr id="17" name="image17.jpeg">
            <a:extLst>
              <a:ext uri="{FF2B5EF4-FFF2-40B4-BE49-F238E27FC236}">
                <a16:creationId xmlns:a16="http://schemas.microsoft.com/office/drawing/2014/main" id="{8D48501F-8E56-495D-886B-0671A6B5E694}"/>
              </a:ext>
            </a:extLst>
          </p:cNvPr>
          <p:cNvPicPr/>
          <p:nvPr/>
        </p:nvPicPr>
        <p:blipFill>
          <a:blip r:embed="rId4" cstate="print"/>
          <a:stretch>
            <a:fillRect/>
          </a:stretch>
        </p:blipFill>
        <p:spPr>
          <a:xfrm>
            <a:off x="856927" y="6430059"/>
            <a:ext cx="2641233" cy="1876408"/>
          </a:xfrm>
          <a:prstGeom prst="rect">
            <a:avLst/>
          </a:prstGeom>
        </p:spPr>
      </p:pic>
    </p:spTree>
    <p:extLst>
      <p:ext uri="{BB962C8B-B14F-4D97-AF65-F5344CB8AC3E}">
        <p14:creationId xmlns:p14="http://schemas.microsoft.com/office/powerpoint/2010/main" val="13235865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667687" y="717145"/>
            <a:ext cx="5712491" cy="6531"/>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551144" y="248606"/>
            <a:ext cx="4330032" cy="461665"/>
          </a:xfrm>
          <a:prstGeom prst="rect">
            <a:avLst/>
          </a:prstGeom>
          <a:noFill/>
        </p:spPr>
        <p:txBody>
          <a:bodyPr wrap="none" rtlCol="0">
            <a:spAutoFit/>
          </a:bodyPr>
          <a:lstStyle/>
          <a:p>
            <a:pPr algn="ctr"/>
            <a:r>
              <a:rPr kumimoji="1" lang="en-US" altLang="ja-JP" sz="2400" b="1" dirty="0">
                <a:solidFill>
                  <a:schemeClr val="tx1">
                    <a:lumMod val="65000"/>
                    <a:lumOff val="35000"/>
                  </a:schemeClr>
                </a:solidFill>
                <a:latin typeface="Meiryo" panose="020B0604030504040204" pitchFamily="34" charset="-128"/>
                <a:ea typeface="Meiryo" panose="020B0604030504040204" pitchFamily="34" charset="-128"/>
              </a:rPr>
              <a:t>UP</a:t>
            </a:r>
            <a:r>
              <a:rPr kumimoji="1" lang="ja-JP" altLang="en-US" sz="2400" b="1" dirty="0">
                <a:solidFill>
                  <a:schemeClr val="tx1">
                    <a:lumMod val="65000"/>
                    <a:lumOff val="35000"/>
                  </a:schemeClr>
                </a:solidFill>
                <a:latin typeface="Meiryo" panose="020B0604030504040204" pitchFamily="34" charset="-128"/>
                <a:ea typeface="Meiryo" panose="020B0604030504040204" pitchFamily="34" charset="-128"/>
              </a:rPr>
              <a:t>医療ボランティアの概要　</a:t>
            </a:r>
            <a:endParaRPr kumimoji="1" lang="en-US" altLang="ja-JP" sz="2400" b="1" dirty="0">
              <a:solidFill>
                <a:schemeClr val="tx1">
                  <a:lumMod val="65000"/>
                  <a:lumOff val="35000"/>
                </a:schemeClr>
              </a:solidFill>
              <a:latin typeface="Meiryo" panose="020B0604030504040204" pitchFamily="34" charset="-128"/>
              <a:ea typeface="Meiryo" panose="020B0604030504040204" pitchFamily="34" charset="-128"/>
            </a:endParaRPr>
          </a:p>
        </p:txBody>
      </p:sp>
      <p:sp>
        <p:nvSpPr>
          <p:cNvPr id="2" name="TextBox 1">
            <a:extLst>
              <a:ext uri="{FF2B5EF4-FFF2-40B4-BE49-F238E27FC236}">
                <a16:creationId xmlns:a16="http://schemas.microsoft.com/office/drawing/2014/main" id="{2B4E4F61-7715-490A-8EE3-1AA2DF74C78C}"/>
              </a:ext>
            </a:extLst>
          </p:cNvPr>
          <p:cNvSpPr txBox="1"/>
          <p:nvPr/>
        </p:nvSpPr>
        <p:spPr>
          <a:xfrm>
            <a:off x="667687" y="880507"/>
            <a:ext cx="5619991" cy="4539704"/>
          </a:xfrm>
          <a:prstGeom prst="rect">
            <a:avLst/>
          </a:prstGeom>
          <a:noFill/>
        </p:spPr>
        <p:txBody>
          <a:bodyPr wrap="square" rtlCol="0">
            <a:spAutoFit/>
          </a:bodyPr>
          <a:lstStyle/>
          <a:p>
            <a:r>
              <a:rPr kumimoji="1" lang="ja-JP" altLang="en-US" sz="1200" b="1" dirty="0">
                <a:solidFill>
                  <a:schemeClr val="tx1">
                    <a:lumMod val="65000"/>
                    <a:lumOff val="35000"/>
                  </a:schemeClr>
                </a:solidFill>
                <a:latin typeface="Meiryo" panose="020B0604030504040204" pitchFamily="34" charset="-128"/>
                <a:ea typeface="Meiryo" panose="020B0604030504040204" pitchFamily="34" charset="-128"/>
              </a:rPr>
              <a:t>　　</a:t>
            </a:r>
            <a:r>
              <a:rPr kumimoji="1" lang="en-US" altLang="ja-JP" sz="1200" b="1" dirty="0">
                <a:solidFill>
                  <a:schemeClr val="tx1">
                    <a:lumMod val="65000"/>
                    <a:lumOff val="35000"/>
                  </a:schemeClr>
                </a:solidFill>
                <a:latin typeface="Meiryo" panose="020B0604030504040204" pitchFamily="34" charset="-128"/>
                <a:ea typeface="Meiryo" panose="020B0604030504040204" pitchFamily="34" charset="-128"/>
              </a:rPr>
              <a:t>	IGE</a:t>
            </a:r>
            <a:r>
              <a:rPr kumimoji="1" lang="ja-JP" altLang="en-US" sz="1200" b="1" dirty="0">
                <a:solidFill>
                  <a:schemeClr val="tx1">
                    <a:lumMod val="65000"/>
                    <a:lumOff val="35000"/>
                  </a:schemeClr>
                </a:solidFill>
                <a:latin typeface="Meiryo" panose="020B0604030504040204" pitchFamily="34" charset="-128"/>
                <a:ea typeface="Meiryo" panose="020B0604030504040204" pitchFamily="34" charset="-128"/>
              </a:rPr>
              <a:t>の医療ボランティアは、参加者のアイディアを実際の医療現場で使</a:t>
            </a:r>
            <a:r>
              <a:rPr kumimoji="1" lang="en-US" altLang="ja-JP" sz="1200" b="1" dirty="0">
                <a:solidFill>
                  <a:schemeClr val="tx1">
                    <a:lumMod val="65000"/>
                    <a:lumOff val="35000"/>
                  </a:schemeClr>
                </a:solidFill>
                <a:latin typeface="Meiryo" panose="020B0604030504040204" pitchFamily="34" charset="-128"/>
                <a:ea typeface="Meiryo" panose="020B0604030504040204" pitchFamily="34" charset="-128"/>
              </a:rPr>
              <a:t>	</a:t>
            </a:r>
            <a:r>
              <a:rPr kumimoji="1" lang="ja-JP" altLang="en-US" sz="1200" b="1" dirty="0">
                <a:solidFill>
                  <a:schemeClr val="tx1">
                    <a:lumMod val="65000"/>
                    <a:lumOff val="35000"/>
                  </a:schemeClr>
                </a:solidFill>
                <a:latin typeface="Meiryo" panose="020B0604030504040204" pitchFamily="34" charset="-128"/>
                <a:ea typeface="Meiryo" panose="020B0604030504040204" pitchFamily="34" charset="-128"/>
              </a:rPr>
              <a:t>う事ができます！また、日本の伝統文化を患者である子供達とスタッ</a:t>
            </a:r>
            <a:r>
              <a:rPr kumimoji="1" lang="en-US" altLang="ja-JP" sz="1200" b="1" dirty="0">
                <a:solidFill>
                  <a:schemeClr val="tx1">
                    <a:lumMod val="65000"/>
                    <a:lumOff val="35000"/>
                  </a:schemeClr>
                </a:solidFill>
                <a:latin typeface="Meiryo" panose="020B0604030504040204" pitchFamily="34" charset="-128"/>
                <a:ea typeface="Meiryo" panose="020B0604030504040204" pitchFamily="34" charset="-128"/>
              </a:rPr>
              <a:t>	</a:t>
            </a:r>
            <a:r>
              <a:rPr kumimoji="1" lang="ja-JP" altLang="en-US" sz="1200" b="1" dirty="0">
                <a:solidFill>
                  <a:schemeClr val="tx1">
                    <a:lumMod val="65000"/>
                    <a:lumOff val="35000"/>
                  </a:schemeClr>
                </a:solidFill>
                <a:latin typeface="Meiryo" panose="020B0604030504040204" pitchFamily="34" charset="-128"/>
                <a:ea typeface="Meiryo" panose="020B0604030504040204" pitchFamily="34" charset="-128"/>
              </a:rPr>
              <a:t>フと一緒に実践できることが特徴です！</a:t>
            </a:r>
            <a:endParaRPr kumimoji="1" lang="en-US" altLang="ja-JP" sz="1200" b="1" dirty="0">
              <a:solidFill>
                <a:schemeClr val="tx1">
                  <a:lumMod val="65000"/>
                  <a:lumOff val="35000"/>
                </a:schemeClr>
              </a:solidFill>
              <a:latin typeface="Meiryo" panose="020B0604030504040204" pitchFamily="34" charset="-128"/>
              <a:ea typeface="Meiryo" panose="020B0604030504040204" pitchFamily="34" charset="-128"/>
            </a:endParaRPr>
          </a:p>
          <a:p>
            <a:endParaRPr kumimoji="1" lang="en-US" altLang="ja-JP" sz="1100" dirty="0">
              <a:solidFill>
                <a:schemeClr val="tx1">
                  <a:lumMod val="65000"/>
                  <a:lumOff val="35000"/>
                </a:schemeClr>
              </a:solidFill>
              <a:latin typeface="Meiryo" panose="020B0604030504040204" pitchFamily="34" charset="-128"/>
              <a:ea typeface="Meiryo" panose="020B0604030504040204" pitchFamily="34" charset="-128"/>
            </a:endParaRPr>
          </a:p>
          <a:p>
            <a:r>
              <a:rPr kumimoji="1" lang="en-US" altLang="ja-JP" sz="1050" dirty="0">
                <a:solidFill>
                  <a:schemeClr val="tx1">
                    <a:lumMod val="65000"/>
                    <a:lumOff val="35000"/>
                  </a:schemeClr>
                </a:solidFill>
                <a:latin typeface="Meiryo" panose="020B0604030504040204" pitchFamily="34" charset="-128"/>
                <a:ea typeface="Meiryo" panose="020B0604030504040204" pitchFamily="34" charset="-128"/>
              </a:rPr>
              <a:t>UP</a:t>
            </a:r>
            <a:r>
              <a:rPr kumimoji="1" lang="ja-JP" altLang="en-US" sz="1050" dirty="0">
                <a:solidFill>
                  <a:schemeClr val="tx1">
                    <a:lumMod val="65000"/>
                    <a:lumOff val="35000"/>
                  </a:schemeClr>
                </a:solidFill>
                <a:latin typeface="Meiryo" panose="020B0604030504040204" pitchFamily="34" charset="-128"/>
                <a:ea typeface="Meiryo" panose="020B0604030504040204" pitchFamily="34" charset="-128"/>
              </a:rPr>
              <a:t>の初日にオリエンテーションがあり、ボランティアの内容や日程などが説明されます。この時、医療現場で使ってみたいアイディアがあれば、プレゼンをすることができます。</a:t>
            </a:r>
            <a:r>
              <a:rPr kumimoji="1" lang="en-US" altLang="ja-JP" sz="1050" dirty="0">
                <a:solidFill>
                  <a:schemeClr val="tx1">
                    <a:lumMod val="65000"/>
                    <a:lumOff val="35000"/>
                  </a:schemeClr>
                </a:solidFill>
                <a:latin typeface="Meiryo" panose="020B0604030504040204" pitchFamily="34" charset="-128"/>
                <a:ea typeface="Meiryo" panose="020B0604030504040204" pitchFamily="34" charset="-128"/>
              </a:rPr>
              <a:t>IGE</a:t>
            </a:r>
            <a:r>
              <a:rPr kumimoji="1" lang="ja-JP" altLang="en-US" sz="1050" dirty="0">
                <a:solidFill>
                  <a:schemeClr val="tx1">
                    <a:lumMod val="65000"/>
                    <a:lumOff val="35000"/>
                  </a:schemeClr>
                </a:solidFill>
                <a:latin typeface="Meiryo" panose="020B0604030504040204" pitchFamily="34" charset="-128"/>
                <a:ea typeface="Meiryo" panose="020B0604030504040204" pitchFamily="34" charset="-128"/>
              </a:rPr>
              <a:t>と</a:t>
            </a:r>
            <a:r>
              <a:rPr kumimoji="1" lang="en-US" altLang="ja-JP" sz="1050" dirty="0">
                <a:solidFill>
                  <a:schemeClr val="tx1">
                    <a:lumMod val="65000"/>
                    <a:lumOff val="35000"/>
                  </a:schemeClr>
                </a:solidFill>
                <a:latin typeface="Meiryo" panose="020B0604030504040204" pitchFamily="34" charset="-128"/>
                <a:ea typeface="Meiryo" panose="020B0604030504040204" pitchFamily="34" charset="-128"/>
              </a:rPr>
              <a:t>UP</a:t>
            </a:r>
            <a:r>
              <a:rPr kumimoji="1" lang="ja-JP" altLang="en-US" sz="1050" dirty="0">
                <a:solidFill>
                  <a:schemeClr val="tx1">
                    <a:lumMod val="65000"/>
                    <a:lumOff val="35000"/>
                  </a:schemeClr>
                </a:solidFill>
                <a:latin typeface="Meiryo" panose="020B0604030504040204" pitchFamily="34" charset="-128"/>
                <a:ea typeface="Meiryo" panose="020B0604030504040204" pitchFamily="34" charset="-128"/>
              </a:rPr>
              <a:t>の合意によって、面白いアイディアについては、実際の医療現場で使うことができます。毎年、多くの高校生が色んなアイディアを医療現場で実際に使ったり、日本の文化を子供達やスタッフと一緒に実践しながら紹介しています</a:t>
            </a:r>
            <a:r>
              <a:rPr kumimoji="1" lang="ja-JP" altLang="en-US" sz="1100" dirty="0">
                <a:solidFill>
                  <a:schemeClr val="tx1">
                    <a:lumMod val="65000"/>
                    <a:lumOff val="35000"/>
                  </a:schemeClr>
                </a:solidFill>
                <a:latin typeface="Meiryo" panose="020B0604030504040204" pitchFamily="34" charset="-128"/>
                <a:ea typeface="Meiryo" panose="020B0604030504040204" pitchFamily="34" charset="-128"/>
              </a:rPr>
              <a:t>。</a:t>
            </a:r>
            <a:endParaRPr kumimoji="1" lang="en-US" altLang="ja-JP" sz="1100" dirty="0">
              <a:solidFill>
                <a:schemeClr val="tx1">
                  <a:lumMod val="65000"/>
                  <a:lumOff val="35000"/>
                </a:schemeClr>
              </a:solidFill>
              <a:latin typeface="Meiryo" panose="020B0604030504040204" pitchFamily="34" charset="-128"/>
              <a:ea typeface="Meiryo" panose="020B0604030504040204" pitchFamily="34" charset="-128"/>
            </a:endParaRPr>
          </a:p>
          <a:p>
            <a:endParaRPr kumimoji="1" lang="en-US" altLang="ja-JP" sz="1100" dirty="0">
              <a:solidFill>
                <a:schemeClr val="tx1">
                  <a:lumMod val="65000"/>
                  <a:lumOff val="35000"/>
                </a:schemeClr>
              </a:solidFill>
              <a:latin typeface="Meiryo" panose="020B0604030504040204" pitchFamily="34" charset="-128"/>
              <a:ea typeface="Meiryo" panose="020B0604030504040204" pitchFamily="34" charset="-128"/>
            </a:endParaRPr>
          </a:p>
          <a:p>
            <a:endParaRPr kumimoji="1" lang="en-US" altLang="ja-JP" sz="1100" dirty="0">
              <a:solidFill>
                <a:schemeClr val="tx1">
                  <a:lumMod val="65000"/>
                  <a:lumOff val="35000"/>
                </a:schemeClr>
              </a:solidFill>
              <a:latin typeface="Meiryo" panose="020B0604030504040204" pitchFamily="34" charset="-128"/>
              <a:ea typeface="Meiryo" panose="020B0604030504040204" pitchFamily="34" charset="-128"/>
            </a:endParaRPr>
          </a:p>
          <a:p>
            <a:endParaRPr kumimoji="1" lang="en-US" altLang="ja-JP" sz="1100" dirty="0">
              <a:solidFill>
                <a:schemeClr val="tx1">
                  <a:lumMod val="65000"/>
                  <a:lumOff val="35000"/>
                </a:schemeClr>
              </a:solidFill>
              <a:latin typeface="Meiryo" panose="020B0604030504040204" pitchFamily="34" charset="-128"/>
              <a:ea typeface="Meiryo" panose="020B0604030504040204" pitchFamily="34" charset="-128"/>
            </a:endParaRPr>
          </a:p>
          <a:p>
            <a:endParaRPr kumimoji="1" lang="en-US" altLang="ja-JP" sz="1100" dirty="0">
              <a:solidFill>
                <a:schemeClr val="tx1">
                  <a:lumMod val="65000"/>
                  <a:lumOff val="35000"/>
                </a:schemeClr>
              </a:solidFill>
              <a:latin typeface="Meiryo" panose="020B0604030504040204" pitchFamily="34" charset="-128"/>
              <a:ea typeface="Meiryo" panose="020B0604030504040204" pitchFamily="34" charset="-128"/>
            </a:endParaRPr>
          </a:p>
          <a:p>
            <a:endParaRPr kumimoji="1" lang="en-US" altLang="ja-JP" sz="1100" dirty="0">
              <a:solidFill>
                <a:schemeClr val="tx1">
                  <a:lumMod val="65000"/>
                  <a:lumOff val="35000"/>
                </a:schemeClr>
              </a:solidFill>
              <a:latin typeface="Meiryo" panose="020B0604030504040204" pitchFamily="34" charset="-128"/>
              <a:ea typeface="Meiryo" panose="020B0604030504040204" pitchFamily="34" charset="-128"/>
            </a:endParaRPr>
          </a:p>
          <a:p>
            <a:endParaRPr kumimoji="1" lang="en-US" altLang="ja-JP" sz="1100" dirty="0">
              <a:solidFill>
                <a:schemeClr val="tx1">
                  <a:lumMod val="65000"/>
                  <a:lumOff val="35000"/>
                </a:schemeClr>
              </a:solidFill>
              <a:latin typeface="Meiryo" panose="020B0604030504040204" pitchFamily="34" charset="-128"/>
              <a:ea typeface="Meiryo" panose="020B0604030504040204" pitchFamily="34" charset="-128"/>
            </a:endParaRPr>
          </a:p>
          <a:p>
            <a:endParaRPr kumimoji="1" lang="en-US" altLang="ja-JP" sz="1100" dirty="0">
              <a:solidFill>
                <a:schemeClr val="tx1">
                  <a:lumMod val="65000"/>
                  <a:lumOff val="35000"/>
                </a:schemeClr>
              </a:solidFill>
              <a:latin typeface="Meiryo" panose="020B0604030504040204" pitchFamily="34" charset="-128"/>
              <a:ea typeface="Meiryo" panose="020B0604030504040204" pitchFamily="34" charset="-128"/>
            </a:endParaRPr>
          </a:p>
          <a:p>
            <a:endParaRPr kumimoji="1" lang="en-US" altLang="ja-JP" sz="1100" dirty="0">
              <a:solidFill>
                <a:schemeClr val="tx1">
                  <a:lumMod val="65000"/>
                  <a:lumOff val="35000"/>
                </a:schemeClr>
              </a:solidFill>
              <a:latin typeface="Meiryo" panose="020B0604030504040204" pitchFamily="34" charset="-128"/>
              <a:ea typeface="Meiryo" panose="020B0604030504040204" pitchFamily="34" charset="-128"/>
            </a:endParaRPr>
          </a:p>
          <a:p>
            <a:endParaRPr kumimoji="1" lang="en-US" altLang="ja-JP" sz="1100" dirty="0">
              <a:solidFill>
                <a:schemeClr val="tx1">
                  <a:lumMod val="65000"/>
                  <a:lumOff val="35000"/>
                </a:schemeClr>
              </a:solidFill>
              <a:latin typeface="Meiryo" panose="020B0604030504040204" pitchFamily="34" charset="-128"/>
              <a:ea typeface="Meiryo" panose="020B0604030504040204" pitchFamily="34" charset="-128"/>
            </a:endParaRPr>
          </a:p>
          <a:p>
            <a:endParaRPr kumimoji="1" lang="en-US" altLang="ja-JP" sz="1100" dirty="0">
              <a:solidFill>
                <a:schemeClr val="tx1">
                  <a:lumMod val="65000"/>
                  <a:lumOff val="35000"/>
                </a:schemeClr>
              </a:solidFill>
              <a:latin typeface="Meiryo" panose="020B0604030504040204" pitchFamily="34" charset="-128"/>
              <a:ea typeface="Meiryo" panose="020B0604030504040204" pitchFamily="34" charset="-128"/>
            </a:endParaRPr>
          </a:p>
          <a:p>
            <a:endParaRPr kumimoji="1" lang="en-US" altLang="ja-JP" sz="1100" dirty="0">
              <a:solidFill>
                <a:schemeClr val="tx1">
                  <a:lumMod val="65000"/>
                  <a:lumOff val="35000"/>
                </a:schemeClr>
              </a:solidFill>
              <a:latin typeface="Meiryo" panose="020B0604030504040204" pitchFamily="34" charset="-128"/>
              <a:ea typeface="Meiryo" panose="020B0604030504040204" pitchFamily="34" charset="-128"/>
            </a:endParaRPr>
          </a:p>
          <a:p>
            <a:endParaRPr kumimoji="1" lang="en-US" altLang="ja-JP" sz="1100" dirty="0">
              <a:solidFill>
                <a:schemeClr val="tx1">
                  <a:lumMod val="65000"/>
                  <a:lumOff val="35000"/>
                </a:schemeClr>
              </a:solidFill>
              <a:latin typeface="Meiryo" panose="020B0604030504040204" pitchFamily="34" charset="-128"/>
              <a:ea typeface="Meiryo" panose="020B0604030504040204" pitchFamily="34" charset="-128"/>
            </a:endParaRPr>
          </a:p>
          <a:p>
            <a:endParaRPr kumimoji="1" lang="en-US" altLang="ja-JP" sz="1100" dirty="0">
              <a:solidFill>
                <a:schemeClr val="tx1">
                  <a:lumMod val="65000"/>
                  <a:lumOff val="35000"/>
                </a:schemeClr>
              </a:solidFill>
              <a:latin typeface="Meiryo" panose="020B0604030504040204" pitchFamily="34" charset="-128"/>
              <a:ea typeface="Meiryo" panose="020B0604030504040204" pitchFamily="34" charset="-128"/>
            </a:endParaRPr>
          </a:p>
          <a:p>
            <a:endParaRPr kumimoji="1" lang="en-US" altLang="ja-JP" sz="1100" dirty="0">
              <a:solidFill>
                <a:schemeClr val="tx1">
                  <a:lumMod val="65000"/>
                  <a:lumOff val="35000"/>
                </a:schemeClr>
              </a:solidFill>
              <a:latin typeface="Meiryo" panose="020B0604030504040204" pitchFamily="34" charset="-128"/>
              <a:ea typeface="Meiryo" panose="020B0604030504040204" pitchFamily="34" charset="-128"/>
            </a:endParaRPr>
          </a:p>
          <a:p>
            <a:endParaRPr kumimoji="1" lang="en-US" altLang="ja-JP" sz="1100" dirty="0">
              <a:solidFill>
                <a:schemeClr val="tx1">
                  <a:lumMod val="65000"/>
                  <a:lumOff val="35000"/>
                </a:schemeClr>
              </a:solidFill>
              <a:latin typeface="Meiryo" panose="020B0604030504040204" pitchFamily="34" charset="-128"/>
              <a:ea typeface="Meiryo" panose="020B0604030504040204" pitchFamily="34" charset="-128"/>
            </a:endParaRPr>
          </a:p>
          <a:p>
            <a:endParaRPr kumimoji="1" lang="en-US" altLang="ja-JP" sz="1100" dirty="0">
              <a:solidFill>
                <a:schemeClr val="tx1">
                  <a:lumMod val="65000"/>
                  <a:lumOff val="35000"/>
                </a:schemeClr>
              </a:solidFill>
              <a:latin typeface="Meiryo" panose="020B0604030504040204" pitchFamily="34" charset="-128"/>
              <a:ea typeface="Meiryo" panose="020B0604030504040204" pitchFamily="34" charset="-128"/>
            </a:endParaRPr>
          </a:p>
          <a:p>
            <a:endParaRPr kumimoji="1" lang="en-US" altLang="ja-JP" sz="1100" dirty="0">
              <a:solidFill>
                <a:schemeClr val="tx1">
                  <a:lumMod val="65000"/>
                  <a:lumOff val="35000"/>
                </a:schemeClr>
              </a:solidFill>
              <a:latin typeface="Meiryo" panose="020B0604030504040204" pitchFamily="34" charset="-128"/>
              <a:ea typeface="Meiryo" panose="020B0604030504040204" pitchFamily="34" charset="-128"/>
            </a:endParaRPr>
          </a:p>
        </p:txBody>
      </p:sp>
      <p:sp>
        <p:nvSpPr>
          <p:cNvPr id="16" name="Rectangle 15">
            <a:extLst>
              <a:ext uri="{FF2B5EF4-FFF2-40B4-BE49-F238E27FC236}">
                <a16:creationId xmlns:a16="http://schemas.microsoft.com/office/drawing/2014/main" id="{5546AB3E-32F6-478D-8533-356AC56B7A4C}"/>
              </a:ext>
            </a:extLst>
          </p:cNvPr>
          <p:cNvSpPr/>
          <p:nvPr/>
        </p:nvSpPr>
        <p:spPr>
          <a:xfrm>
            <a:off x="0" y="8872330"/>
            <a:ext cx="6858000" cy="27167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Graphic 4" descr="Smiling face with no fill">
            <a:extLst>
              <a:ext uri="{FF2B5EF4-FFF2-40B4-BE49-F238E27FC236}">
                <a16:creationId xmlns:a16="http://schemas.microsoft.com/office/drawing/2014/main" id="{307D0796-BCF0-4475-B2FB-1011F9DD860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5534" y="880507"/>
            <a:ext cx="389929" cy="389929"/>
          </a:xfrm>
          <a:prstGeom prst="rect">
            <a:avLst/>
          </a:prstGeom>
        </p:spPr>
      </p:pic>
      <p:pic>
        <p:nvPicPr>
          <p:cNvPr id="9" name="Picture 8">
            <a:extLst>
              <a:ext uri="{FF2B5EF4-FFF2-40B4-BE49-F238E27FC236}">
                <a16:creationId xmlns:a16="http://schemas.microsoft.com/office/drawing/2014/main" id="{9F55363E-FC9F-4DBD-8309-31D757C603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92149" y="2850085"/>
            <a:ext cx="2195529" cy="3061304"/>
          </a:xfrm>
          <a:prstGeom prst="rect">
            <a:avLst/>
          </a:prstGeom>
        </p:spPr>
      </p:pic>
      <p:sp>
        <p:nvSpPr>
          <p:cNvPr id="10" name="Rectangle 9">
            <a:extLst>
              <a:ext uri="{FF2B5EF4-FFF2-40B4-BE49-F238E27FC236}">
                <a16:creationId xmlns:a16="http://schemas.microsoft.com/office/drawing/2014/main" id="{9014D155-C3BF-4584-9E58-874595383407}"/>
              </a:ext>
            </a:extLst>
          </p:cNvPr>
          <p:cNvSpPr/>
          <p:nvPr/>
        </p:nvSpPr>
        <p:spPr>
          <a:xfrm>
            <a:off x="1096983" y="5222234"/>
            <a:ext cx="1822362" cy="246221"/>
          </a:xfrm>
          <a:prstGeom prst="rect">
            <a:avLst/>
          </a:prstGeom>
        </p:spPr>
        <p:txBody>
          <a:bodyPr wrap="square">
            <a:spAutoFit/>
          </a:bodyPr>
          <a:lstStyle/>
          <a:p>
            <a:pPr algn="ctr">
              <a:spcBef>
                <a:spcPts val="70"/>
              </a:spcBef>
              <a:spcAft>
                <a:spcPts val="0"/>
              </a:spcAft>
            </a:pPr>
            <a:r>
              <a:rPr lang="ja-JP" altLang="en-US" sz="1000" dirty="0">
                <a:solidFill>
                  <a:schemeClr val="tx1">
                    <a:lumMod val="65000"/>
                    <a:lumOff val="35000"/>
                  </a:schemeClr>
                </a:solidFill>
                <a:latin typeface="Meiryo" panose="020B0604030504040204" pitchFamily="34" charset="-128"/>
                <a:ea typeface="Meiryo" panose="020B0604030504040204" pitchFamily="34" charset="-128"/>
                <a:cs typeface="Meiryo" panose="020B0604030504040204" pitchFamily="34" charset="-128"/>
              </a:rPr>
              <a:t>木村志保さんのプレゼン</a:t>
            </a:r>
            <a:endParaRPr lang="ja-JP" altLang="ja-JP" sz="1000" dirty="0">
              <a:solidFill>
                <a:schemeClr val="tx1">
                  <a:lumMod val="65000"/>
                  <a:lumOff val="35000"/>
                </a:schemeClr>
              </a:solidFill>
              <a:latin typeface="Meiryo" panose="020B0604030504040204" pitchFamily="34" charset="-128"/>
              <a:ea typeface="Meiryo" panose="020B0604030504040204" pitchFamily="34" charset="-128"/>
              <a:cs typeface="Meiryo" panose="020B0604030504040204" pitchFamily="34" charset="-128"/>
            </a:endParaRPr>
          </a:p>
        </p:txBody>
      </p:sp>
      <p:sp>
        <p:nvSpPr>
          <p:cNvPr id="11" name="Rectangle 10">
            <a:extLst>
              <a:ext uri="{FF2B5EF4-FFF2-40B4-BE49-F238E27FC236}">
                <a16:creationId xmlns:a16="http://schemas.microsoft.com/office/drawing/2014/main" id="{3D9F96CF-5E94-4E1C-B2FA-59C8F2F2EE76}"/>
              </a:ext>
            </a:extLst>
          </p:cNvPr>
          <p:cNvSpPr/>
          <p:nvPr/>
        </p:nvSpPr>
        <p:spPr>
          <a:xfrm>
            <a:off x="4278732" y="5989322"/>
            <a:ext cx="1822362" cy="246221"/>
          </a:xfrm>
          <a:prstGeom prst="rect">
            <a:avLst/>
          </a:prstGeom>
        </p:spPr>
        <p:txBody>
          <a:bodyPr wrap="square">
            <a:spAutoFit/>
          </a:bodyPr>
          <a:lstStyle/>
          <a:p>
            <a:pPr algn="ctr">
              <a:spcBef>
                <a:spcPts val="70"/>
              </a:spcBef>
              <a:spcAft>
                <a:spcPts val="0"/>
              </a:spcAft>
            </a:pPr>
            <a:r>
              <a:rPr lang="ja-JP" altLang="en-US" sz="1000" dirty="0">
                <a:solidFill>
                  <a:schemeClr val="tx1">
                    <a:lumMod val="65000"/>
                    <a:lumOff val="35000"/>
                  </a:schemeClr>
                </a:solidFill>
                <a:latin typeface="Meiryo" panose="020B0604030504040204" pitchFamily="34" charset="-128"/>
                <a:ea typeface="Meiryo" panose="020B0604030504040204" pitchFamily="34" charset="-128"/>
                <a:cs typeface="Meiryo" panose="020B0604030504040204" pitchFamily="34" charset="-128"/>
              </a:rPr>
              <a:t>前田まなさんののプレゼン</a:t>
            </a:r>
            <a:endParaRPr lang="ja-JP" altLang="ja-JP" sz="1000" dirty="0">
              <a:solidFill>
                <a:schemeClr val="tx1">
                  <a:lumMod val="65000"/>
                  <a:lumOff val="35000"/>
                </a:schemeClr>
              </a:solidFill>
              <a:latin typeface="Meiryo" panose="020B0604030504040204" pitchFamily="34" charset="-128"/>
              <a:ea typeface="Meiryo" panose="020B0604030504040204" pitchFamily="34" charset="-128"/>
              <a:cs typeface="Meiryo" panose="020B0604030504040204" pitchFamily="34" charset="-128"/>
            </a:endParaRPr>
          </a:p>
        </p:txBody>
      </p:sp>
      <p:pic>
        <p:nvPicPr>
          <p:cNvPr id="12" name="Picture 11" descr="A group of people sitting at a table with a computer&#10;&#10;Description automatically generated">
            <a:extLst>
              <a:ext uri="{FF2B5EF4-FFF2-40B4-BE49-F238E27FC236}">
                <a16:creationId xmlns:a16="http://schemas.microsoft.com/office/drawing/2014/main" id="{E08002F8-F8FF-4815-9C94-44B8B14D322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4534" y="2850085"/>
            <a:ext cx="3076904" cy="2307678"/>
          </a:xfrm>
          <a:prstGeom prst="rect">
            <a:avLst/>
          </a:prstGeom>
        </p:spPr>
      </p:pic>
      <p:pic>
        <p:nvPicPr>
          <p:cNvPr id="13" name="Picture 12" descr="A person sitting at a table&#10;&#10;Description automatically generated">
            <a:extLst>
              <a:ext uri="{FF2B5EF4-FFF2-40B4-BE49-F238E27FC236}">
                <a16:creationId xmlns:a16="http://schemas.microsoft.com/office/drawing/2014/main" id="{A2C74347-6416-481D-A3F2-89FD63085DA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70581" y="5750196"/>
            <a:ext cx="2181769" cy="2921090"/>
          </a:xfrm>
          <a:prstGeom prst="rect">
            <a:avLst/>
          </a:prstGeom>
        </p:spPr>
      </p:pic>
      <p:sp>
        <p:nvSpPr>
          <p:cNvPr id="15" name="Rectangle 14">
            <a:extLst>
              <a:ext uri="{FF2B5EF4-FFF2-40B4-BE49-F238E27FC236}">
                <a16:creationId xmlns:a16="http://schemas.microsoft.com/office/drawing/2014/main" id="{2F155A34-B701-4232-9316-3701ED6D31EF}"/>
              </a:ext>
            </a:extLst>
          </p:cNvPr>
          <p:cNvSpPr/>
          <p:nvPr/>
        </p:nvSpPr>
        <p:spPr>
          <a:xfrm>
            <a:off x="3429000" y="8140382"/>
            <a:ext cx="2296633" cy="246221"/>
          </a:xfrm>
          <a:prstGeom prst="rect">
            <a:avLst/>
          </a:prstGeom>
        </p:spPr>
        <p:txBody>
          <a:bodyPr wrap="square">
            <a:spAutoFit/>
          </a:bodyPr>
          <a:lstStyle/>
          <a:p>
            <a:pPr>
              <a:spcBef>
                <a:spcPts val="70"/>
              </a:spcBef>
              <a:spcAft>
                <a:spcPts val="0"/>
              </a:spcAft>
            </a:pPr>
            <a:r>
              <a:rPr lang="ja-JP" altLang="en-US" sz="1000" dirty="0">
                <a:solidFill>
                  <a:schemeClr val="tx1">
                    <a:lumMod val="65000"/>
                    <a:lumOff val="35000"/>
                  </a:schemeClr>
                </a:solidFill>
                <a:latin typeface="Meiryo" panose="020B0604030504040204" pitchFamily="34" charset="-128"/>
                <a:ea typeface="Meiryo" panose="020B0604030504040204" pitchFamily="34" charset="-128"/>
                <a:cs typeface="Meiryo" panose="020B0604030504040204" pitchFamily="34" charset="-128"/>
              </a:rPr>
              <a:t>増村朋花さんのお手玉のプレゼン</a:t>
            </a:r>
            <a:endParaRPr lang="ja-JP" altLang="ja-JP" sz="1000" dirty="0">
              <a:solidFill>
                <a:schemeClr val="tx1">
                  <a:lumMod val="65000"/>
                  <a:lumOff val="35000"/>
                </a:schemeClr>
              </a:solidFill>
              <a:latin typeface="Meiryo" panose="020B0604030504040204" pitchFamily="34" charset="-128"/>
              <a:ea typeface="Meiryo" panose="020B0604030504040204" pitchFamily="34" charset="-128"/>
              <a:cs typeface="Meiryo" panose="020B0604030504040204" pitchFamily="34" charset="-128"/>
            </a:endParaRPr>
          </a:p>
        </p:txBody>
      </p:sp>
      <p:sp>
        <p:nvSpPr>
          <p:cNvPr id="17" name="Rectangle 16">
            <a:extLst>
              <a:ext uri="{FF2B5EF4-FFF2-40B4-BE49-F238E27FC236}">
                <a16:creationId xmlns:a16="http://schemas.microsoft.com/office/drawing/2014/main" id="{C22BF80A-F58D-43CC-B8D8-374E86825101}"/>
              </a:ext>
            </a:extLst>
          </p:cNvPr>
          <p:cNvSpPr/>
          <p:nvPr/>
        </p:nvSpPr>
        <p:spPr>
          <a:xfrm>
            <a:off x="3505652" y="6536801"/>
            <a:ext cx="2831648" cy="751488"/>
          </a:xfrm>
          <a:prstGeom prst="rect">
            <a:avLst/>
          </a:prstGeom>
        </p:spPr>
        <p:txBody>
          <a:bodyPr wrap="square">
            <a:spAutoFit/>
          </a:bodyPr>
          <a:lstStyle/>
          <a:p>
            <a:pPr>
              <a:spcBef>
                <a:spcPts val="70"/>
              </a:spcBef>
              <a:spcAft>
                <a:spcPts val="0"/>
              </a:spcAft>
            </a:pPr>
            <a:r>
              <a:rPr lang="ja-JP" altLang="en-US" sz="1050" dirty="0">
                <a:solidFill>
                  <a:schemeClr val="tx1">
                    <a:lumMod val="65000"/>
                    <a:lumOff val="35000"/>
                  </a:schemeClr>
                </a:solidFill>
                <a:latin typeface="Meiryo" panose="020B0604030504040204" pitchFamily="34" charset="-128"/>
                <a:ea typeface="Meiryo" panose="020B0604030504040204" pitchFamily="34" charset="-128"/>
                <a:cs typeface="Meiryo" panose="020B0604030504040204" pitchFamily="34" charset="-128"/>
              </a:rPr>
              <a:t>プレゼンのご希望がある人は、</a:t>
            </a:r>
            <a:r>
              <a:rPr lang="en-US" altLang="ja-JP" sz="1050" dirty="0">
                <a:solidFill>
                  <a:schemeClr val="tx1">
                    <a:lumMod val="65000"/>
                    <a:lumOff val="35000"/>
                  </a:schemeClr>
                </a:solidFill>
                <a:latin typeface="Meiryo" panose="020B0604030504040204" pitchFamily="34" charset="-128"/>
                <a:ea typeface="Meiryo" panose="020B0604030504040204" pitchFamily="34" charset="-128"/>
                <a:cs typeface="Meiryo" panose="020B0604030504040204" pitchFamily="34" charset="-128"/>
              </a:rPr>
              <a:t>IGE</a:t>
            </a:r>
            <a:r>
              <a:rPr lang="ja-JP" altLang="en-US" sz="1050" dirty="0">
                <a:solidFill>
                  <a:schemeClr val="tx1">
                    <a:lumMod val="65000"/>
                    <a:lumOff val="35000"/>
                  </a:schemeClr>
                </a:solidFill>
                <a:latin typeface="Meiryo" panose="020B0604030504040204" pitchFamily="34" charset="-128"/>
                <a:ea typeface="Meiryo" panose="020B0604030504040204" pitchFamily="34" charset="-128"/>
                <a:cs typeface="Meiryo" panose="020B0604030504040204" pitchFamily="34" charset="-128"/>
              </a:rPr>
              <a:t>アメリカ本部にお問い合わせください。</a:t>
            </a:r>
            <a:endParaRPr lang="en-US" altLang="ja-JP" sz="1050" dirty="0">
              <a:solidFill>
                <a:schemeClr val="tx1">
                  <a:lumMod val="65000"/>
                  <a:lumOff val="35000"/>
                </a:schemeClr>
              </a:solidFill>
              <a:latin typeface="Meiryo" panose="020B0604030504040204" pitchFamily="34" charset="-128"/>
              <a:ea typeface="Meiryo" panose="020B0604030504040204" pitchFamily="34" charset="-128"/>
              <a:cs typeface="Meiryo" panose="020B0604030504040204" pitchFamily="34" charset="-128"/>
            </a:endParaRPr>
          </a:p>
          <a:p>
            <a:pPr>
              <a:spcBef>
                <a:spcPts val="70"/>
              </a:spcBef>
              <a:spcAft>
                <a:spcPts val="0"/>
              </a:spcAft>
            </a:pPr>
            <a:r>
              <a:rPr lang="ja-JP" altLang="en-US" sz="1050" dirty="0">
                <a:solidFill>
                  <a:schemeClr val="tx1">
                    <a:lumMod val="65000"/>
                    <a:lumOff val="35000"/>
                  </a:schemeClr>
                </a:solidFill>
                <a:latin typeface="Meiryo" panose="020B0604030504040204" pitchFamily="34" charset="-128"/>
                <a:ea typeface="Meiryo" panose="020B0604030504040204" pitchFamily="34" charset="-128"/>
                <a:cs typeface="Meiryo" panose="020B0604030504040204" pitchFamily="34" charset="-128"/>
              </a:rPr>
              <a:t>二人三脚でプレゼンの準備を進めて行きます！</a:t>
            </a:r>
            <a:endParaRPr lang="ja-JP" altLang="ja-JP" sz="1050" dirty="0">
              <a:solidFill>
                <a:schemeClr val="tx1">
                  <a:lumMod val="65000"/>
                  <a:lumOff val="35000"/>
                </a:schemeClr>
              </a:solidFill>
              <a:latin typeface="Meiryo" panose="020B0604030504040204" pitchFamily="34" charset="-128"/>
              <a:ea typeface="Meiryo" panose="020B0604030504040204" pitchFamily="34" charset="-128"/>
              <a:cs typeface="Meiryo" panose="020B0604030504040204" pitchFamily="34" charset="-128"/>
            </a:endParaRPr>
          </a:p>
        </p:txBody>
      </p:sp>
    </p:spTree>
    <p:extLst>
      <p:ext uri="{BB962C8B-B14F-4D97-AF65-F5344CB8AC3E}">
        <p14:creationId xmlns:p14="http://schemas.microsoft.com/office/powerpoint/2010/main" val="7018788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625995" y="666261"/>
            <a:ext cx="5712491" cy="6531"/>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708935" y="255480"/>
            <a:ext cx="3546613" cy="461665"/>
          </a:xfrm>
          <a:prstGeom prst="rect">
            <a:avLst/>
          </a:prstGeom>
          <a:noFill/>
        </p:spPr>
        <p:txBody>
          <a:bodyPr wrap="none" rtlCol="0">
            <a:spAutoFit/>
          </a:bodyPr>
          <a:lstStyle/>
          <a:p>
            <a:pPr algn="ctr"/>
            <a:r>
              <a:rPr kumimoji="1" lang="ja-JP" altLang="en-US" sz="2400" b="1" dirty="0">
                <a:solidFill>
                  <a:schemeClr val="tx1">
                    <a:lumMod val="65000"/>
                    <a:lumOff val="35000"/>
                  </a:schemeClr>
                </a:solidFill>
                <a:latin typeface="Meiryo" panose="020B0604030504040204" pitchFamily="34" charset="-128"/>
                <a:ea typeface="Meiryo" panose="020B0604030504040204" pitchFamily="34" charset="-128"/>
              </a:rPr>
              <a:t>安心の</a:t>
            </a:r>
            <a:r>
              <a:rPr kumimoji="1" lang="en-US" altLang="ja-JP" sz="2400" b="1" dirty="0">
                <a:solidFill>
                  <a:schemeClr val="tx1">
                    <a:lumMod val="65000"/>
                    <a:lumOff val="35000"/>
                  </a:schemeClr>
                </a:solidFill>
                <a:latin typeface="Meiryo" panose="020B0604030504040204" pitchFamily="34" charset="-128"/>
                <a:ea typeface="Meiryo" panose="020B0604030504040204" pitchFamily="34" charset="-128"/>
              </a:rPr>
              <a:t>IGE</a:t>
            </a:r>
            <a:r>
              <a:rPr kumimoji="1" lang="ja-JP" altLang="en-US" sz="2400" b="1" dirty="0">
                <a:solidFill>
                  <a:schemeClr val="tx1">
                    <a:lumMod val="65000"/>
                    <a:lumOff val="35000"/>
                  </a:schemeClr>
                </a:solidFill>
                <a:latin typeface="Meiryo" panose="020B0604030504040204" pitchFamily="34" charset="-128"/>
                <a:ea typeface="Meiryo" panose="020B0604030504040204" pitchFamily="34" charset="-128"/>
              </a:rPr>
              <a:t>現地サービス</a:t>
            </a:r>
            <a:endParaRPr kumimoji="1" lang="en-US" altLang="ja-JP" sz="2400" b="1" dirty="0">
              <a:solidFill>
                <a:schemeClr val="tx1">
                  <a:lumMod val="65000"/>
                  <a:lumOff val="35000"/>
                </a:schemeClr>
              </a:solidFill>
              <a:latin typeface="Meiryo" panose="020B0604030504040204" pitchFamily="34" charset="-128"/>
              <a:ea typeface="Meiryo" panose="020B0604030504040204" pitchFamily="34" charset="-128"/>
            </a:endParaRPr>
          </a:p>
        </p:txBody>
      </p:sp>
      <p:sp>
        <p:nvSpPr>
          <p:cNvPr id="2" name="TextBox 1">
            <a:extLst>
              <a:ext uri="{FF2B5EF4-FFF2-40B4-BE49-F238E27FC236}">
                <a16:creationId xmlns:a16="http://schemas.microsoft.com/office/drawing/2014/main" id="{2B4E4F61-7715-490A-8EE3-1AA2DF74C78C}"/>
              </a:ext>
            </a:extLst>
          </p:cNvPr>
          <p:cNvSpPr txBox="1"/>
          <p:nvPr/>
        </p:nvSpPr>
        <p:spPr>
          <a:xfrm>
            <a:off x="723014" y="894488"/>
            <a:ext cx="5396023" cy="5170646"/>
          </a:xfrm>
          <a:prstGeom prst="rect">
            <a:avLst/>
          </a:prstGeom>
          <a:noFill/>
        </p:spPr>
        <p:txBody>
          <a:bodyPr wrap="square" rtlCol="0">
            <a:spAutoFit/>
          </a:bodyPr>
          <a:lstStyle/>
          <a:p>
            <a:r>
              <a:rPr kumimoji="1" lang="ja-JP" altLang="en-US" sz="1100" b="1" dirty="0">
                <a:solidFill>
                  <a:schemeClr val="tx1">
                    <a:lumMod val="65000"/>
                    <a:lumOff val="35000"/>
                  </a:schemeClr>
                </a:solidFill>
                <a:latin typeface="Meiryo" panose="020B0604030504040204" pitchFamily="34" charset="-128"/>
                <a:ea typeface="Meiryo" panose="020B0604030504040204" pitchFamily="34" charset="-128"/>
              </a:rPr>
              <a:t>保証人</a:t>
            </a:r>
            <a:endParaRPr kumimoji="1" lang="en-US" altLang="ja-JP" sz="1100" b="1" dirty="0">
              <a:solidFill>
                <a:schemeClr val="tx1">
                  <a:lumMod val="65000"/>
                  <a:lumOff val="35000"/>
                </a:schemeClr>
              </a:solidFill>
              <a:latin typeface="Meiryo" panose="020B0604030504040204" pitchFamily="34" charset="-128"/>
              <a:ea typeface="Meiryo" panose="020B0604030504040204" pitchFamily="34" charset="-128"/>
            </a:endParaRPr>
          </a:p>
          <a:p>
            <a:r>
              <a:rPr kumimoji="1" lang="ja-JP" altLang="en-US" sz="1100" dirty="0">
                <a:solidFill>
                  <a:schemeClr val="tx1">
                    <a:lumMod val="65000"/>
                    <a:lumOff val="35000"/>
                  </a:schemeClr>
                </a:solidFill>
                <a:latin typeface="Meiryo" panose="020B0604030504040204" pitchFamily="34" charset="-128"/>
                <a:ea typeface="Meiryo" panose="020B0604030504040204" pitchFamily="34" charset="-128"/>
              </a:rPr>
              <a:t>アメリカには、マイナーの法律といって、</a:t>
            </a:r>
            <a:r>
              <a:rPr kumimoji="1" lang="en-US" altLang="ja-JP" sz="1100" dirty="0">
                <a:solidFill>
                  <a:schemeClr val="tx1">
                    <a:lumMod val="65000"/>
                    <a:lumOff val="35000"/>
                  </a:schemeClr>
                </a:solidFill>
                <a:latin typeface="Meiryo" panose="020B0604030504040204" pitchFamily="34" charset="-128"/>
                <a:ea typeface="Meiryo" panose="020B0604030504040204" pitchFamily="34" charset="-128"/>
              </a:rPr>
              <a:t>17</a:t>
            </a:r>
            <a:r>
              <a:rPr kumimoji="1" lang="ja-JP" altLang="en-US" sz="1100" dirty="0">
                <a:solidFill>
                  <a:schemeClr val="tx1">
                    <a:lumMod val="65000"/>
                    <a:lumOff val="35000"/>
                  </a:schemeClr>
                </a:solidFill>
                <a:latin typeface="Meiryo" panose="020B0604030504040204" pitchFamily="34" charset="-128"/>
                <a:ea typeface="Meiryo" panose="020B0604030504040204" pitchFamily="34" charset="-128"/>
              </a:rPr>
              <a:t>歳以下の未成年者を守る大変厳しい法律があります。</a:t>
            </a:r>
            <a:endParaRPr kumimoji="1" lang="en-US" altLang="ja-JP" sz="1100" dirty="0">
              <a:solidFill>
                <a:schemeClr val="tx1">
                  <a:lumMod val="65000"/>
                  <a:lumOff val="35000"/>
                </a:schemeClr>
              </a:solidFill>
              <a:latin typeface="Meiryo" panose="020B0604030504040204" pitchFamily="34" charset="-128"/>
              <a:ea typeface="Meiryo" panose="020B0604030504040204" pitchFamily="34" charset="-128"/>
            </a:endParaRPr>
          </a:p>
          <a:p>
            <a:endParaRPr kumimoji="1" lang="en-US" altLang="ja-JP" sz="1100" dirty="0">
              <a:solidFill>
                <a:schemeClr val="tx1">
                  <a:lumMod val="65000"/>
                  <a:lumOff val="35000"/>
                </a:schemeClr>
              </a:solidFill>
              <a:latin typeface="Meiryo" panose="020B0604030504040204" pitchFamily="34" charset="-128"/>
              <a:ea typeface="Meiryo" panose="020B0604030504040204" pitchFamily="34" charset="-128"/>
            </a:endParaRPr>
          </a:p>
          <a:p>
            <a:r>
              <a:rPr kumimoji="1" lang="ja-JP" altLang="en-US" sz="1100" dirty="0">
                <a:solidFill>
                  <a:schemeClr val="tx1">
                    <a:lumMod val="65000"/>
                    <a:lumOff val="35000"/>
                  </a:schemeClr>
                </a:solidFill>
                <a:latin typeface="Meiryo" panose="020B0604030504040204" pitchFamily="34" charset="-128"/>
                <a:ea typeface="Meiryo" panose="020B0604030504040204" pitchFamily="34" charset="-128"/>
              </a:rPr>
              <a:t>アメリカでは未成年者は、法律で定められた保証人がいないと、医療ボランティアはできません。もちろん、ホームステイもできませんし、病気になっても医者にもかかれません。</a:t>
            </a:r>
            <a:endParaRPr kumimoji="1" lang="en-US" altLang="ja-JP" sz="1100" dirty="0">
              <a:solidFill>
                <a:schemeClr val="tx1">
                  <a:lumMod val="65000"/>
                  <a:lumOff val="35000"/>
                </a:schemeClr>
              </a:solidFill>
              <a:latin typeface="Meiryo" panose="020B0604030504040204" pitchFamily="34" charset="-128"/>
              <a:ea typeface="Meiryo" panose="020B0604030504040204" pitchFamily="34" charset="-128"/>
            </a:endParaRPr>
          </a:p>
          <a:p>
            <a:endParaRPr kumimoji="1" lang="en-US" altLang="ja-JP" sz="1100" dirty="0">
              <a:solidFill>
                <a:schemeClr val="tx1">
                  <a:lumMod val="65000"/>
                  <a:lumOff val="35000"/>
                </a:schemeClr>
              </a:solidFill>
              <a:latin typeface="Meiryo" panose="020B0604030504040204" pitchFamily="34" charset="-128"/>
              <a:ea typeface="Meiryo" panose="020B0604030504040204" pitchFamily="34" charset="-128"/>
            </a:endParaRPr>
          </a:p>
          <a:p>
            <a:r>
              <a:rPr kumimoji="1" lang="ja-JP" altLang="en-US" sz="1100" dirty="0">
                <a:solidFill>
                  <a:schemeClr val="tx1">
                    <a:lumMod val="65000"/>
                    <a:lumOff val="35000"/>
                  </a:schemeClr>
                </a:solidFill>
                <a:latin typeface="Meiryo" panose="020B0604030504040204" pitchFamily="34" charset="-128"/>
                <a:ea typeface="Meiryo" panose="020B0604030504040204" pitchFamily="34" charset="-128"/>
              </a:rPr>
              <a:t>このため、全ての医療ボランティアの高校生に対し、</a:t>
            </a:r>
            <a:r>
              <a:rPr kumimoji="1" lang="en-US" altLang="ja-JP" sz="1100" dirty="0">
                <a:solidFill>
                  <a:schemeClr val="tx1">
                    <a:lumMod val="65000"/>
                    <a:lumOff val="35000"/>
                  </a:schemeClr>
                </a:solidFill>
                <a:latin typeface="Meiryo" panose="020B0604030504040204" pitchFamily="34" charset="-128"/>
                <a:ea typeface="Meiryo" panose="020B0604030504040204" pitchFamily="34" charset="-128"/>
              </a:rPr>
              <a:t>IGE</a:t>
            </a:r>
            <a:r>
              <a:rPr kumimoji="1" lang="ja-JP" altLang="en-US" sz="1100" dirty="0">
                <a:solidFill>
                  <a:schemeClr val="tx1">
                    <a:lumMod val="65000"/>
                    <a:lumOff val="35000"/>
                  </a:schemeClr>
                </a:solidFill>
                <a:latin typeface="Meiryo" panose="020B0604030504040204" pitchFamily="34" charset="-128"/>
                <a:ea typeface="Meiryo" panose="020B0604030504040204" pitchFamily="34" charset="-128"/>
              </a:rPr>
              <a:t>が保証人になることによって、高校生や未成年者の留学を実現しています。</a:t>
            </a:r>
            <a:r>
              <a:rPr kumimoji="1" lang="en-US" altLang="ja-JP" sz="1100" dirty="0">
                <a:solidFill>
                  <a:schemeClr val="tx1">
                    <a:lumMod val="65000"/>
                    <a:lumOff val="35000"/>
                  </a:schemeClr>
                </a:solidFill>
                <a:latin typeface="Meiryo" panose="020B0604030504040204" pitchFamily="34" charset="-128"/>
                <a:ea typeface="Meiryo" panose="020B0604030504040204" pitchFamily="34" charset="-128"/>
              </a:rPr>
              <a:t>IGE</a:t>
            </a:r>
            <a:r>
              <a:rPr kumimoji="1" lang="ja-JP" altLang="en-US" sz="1100" dirty="0">
                <a:solidFill>
                  <a:schemeClr val="tx1">
                    <a:lumMod val="65000"/>
                    <a:lumOff val="35000"/>
                  </a:schemeClr>
                </a:solidFill>
                <a:latin typeface="Meiryo" panose="020B0604030504040204" pitchFamily="34" charset="-128"/>
                <a:ea typeface="Meiryo" panose="020B0604030504040204" pitchFamily="34" charset="-128"/>
              </a:rPr>
              <a:t>の本部がアメリカにある理由は、このためです。</a:t>
            </a:r>
            <a:endParaRPr kumimoji="1" lang="en-US" altLang="ja-JP" sz="1100" dirty="0">
              <a:solidFill>
                <a:schemeClr val="tx1">
                  <a:lumMod val="65000"/>
                  <a:lumOff val="35000"/>
                </a:schemeClr>
              </a:solidFill>
              <a:latin typeface="Meiryo" panose="020B0604030504040204" pitchFamily="34" charset="-128"/>
              <a:ea typeface="Meiryo" panose="020B0604030504040204" pitchFamily="34" charset="-128"/>
            </a:endParaRPr>
          </a:p>
          <a:p>
            <a:endParaRPr kumimoji="1" lang="en-US" altLang="ja-JP" sz="1100" dirty="0">
              <a:solidFill>
                <a:schemeClr val="tx1">
                  <a:lumMod val="65000"/>
                  <a:lumOff val="35000"/>
                </a:schemeClr>
              </a:solidFill>
              <a:latin typeface="Meiryo" panose="020B0604030504040204" pitchFamily="34" charset="-128"/>
              <a:ea typeface="Meiryo" panose="020B0604030504040204" pitchFamily="34" charset="-128"/>
            </a:endParaRPr>
          </a:p>
          <a:p>
            <a:endParaRPr kumimoji="1" lang="en-US" altLang="ja-JP" sz="1100" dirty="0">
              <a:solidFill>
                <a:schemeClr val="tx1">
                  <a:lumMod val="65000"/>
                  <a:lumOff val="35000"/>
                </a:schemeClr>
              </a:solidFill>
              <a:latin typeface="Meiryo" panose="020B0604030504040204" pitchFamily="34" charset="-128"/>
              <a:ea typeface="Meiryo" panose="020B0604030504040204" pitchFamily="34" charset="-128"/>
            </a:endParaRPr>
          </a:p>
          <a:p>
            <a:r>
              <a:rPr kumimoji="1" lang="ja-JP" altLang="en-US" sz="1100" b="1" dirty="0">
                <a:solidFill>
                  <a:schemeClr val="tx1">
                    <a:lumMod val="65000"/>
                    <a:lumOff val="35000"/>
                  </a:schemeClr>
                </a:solidFill>
                <a:latin typeface="Meiryo" panose="020B0604030504040204" pitchFamily="34" charset="-128"/>
                <a:ea typeface="Meiryo" panose="020B0604030504040204" pitchFamily="34" charset="-128"/>
              </a:rPr>
              <a:t>現地での移動、交通</a:t>
            </a:r>
            <a:endParaRPr kumimoji="1" lang="en-US" altLang="ja-JP" sz="1100" dirty="0">
              <a:solidFill>
                <a:schemeClr val="tx1">
                  <a:lumMod val="65000"/>
                  <a:lumOff val="35000"/>
                </a:schemeClr>
              </a:solidFill>
              <a:latin typeface="Meiryo" panose="020B0604030504040204" pitchFamily="34" charset="-128"/>
              <a:ea typeface="Meiryo" panose="020B0604030504040204" pitchFamily="34" charset="-128"/>
            </a:endParaRPr>
          </a:p>
          <a:p>
            <a:r>
              <a:rPr kumimoji="1" lang="ja-JP" altLang="en-US" sz="1100" dirty="0">
                <a:solidFill>
                  <a:schemeClr val="tx1">
                    <a:lumMod val="65000"/>
                    <a:lumOff val="35000"/>
                  </a:schemeClr>
                </a:solidFill>
                <a:latin typeface="Meiryo" panose="020B0604030504040204" pitchFamily="34" charset="-128"/>
                <a:ea typeface="Meiryo" panose="020B0604030504040204" pitchFamily="34" charset="-128"/>
              </a:rPr>
              <a:t>現地での全ての移動は、</a:t>
            </a:r>
            <a:r>
              <a:rPr kumimoji="1" lang="en-US" altLang="ja-JP" sz="1100" dirty="0">
                <a:solidFill>
                  <a:schemeClr val="tx1">
                    <a:lumMod val="65000"/>
                    <a:lumOff val="35000"/>
                  </a:schemeClr>
                </a:solidFill>
                <a:latin typeface="Meiryo" panose="020B0604030504040204" pitchFamily="34" charset="-128"/>
                <a:ea typeface="Meiryo" panose="020B0604030504040204" pitchFamily="34" charset="-128"/>
              </a:rPr>
              <a:t>IGE</a:t>
            </a:r>
            <a:r>
              <a:rPr kumimoji="1" lang="ja-JP" altLang="en-US" sz="1100" dirty="0">
                <a:solidFill>
                  <a:schemeClr val="tx1">
                    <a:lumMod val="65000"/>
                    <a:lumOff val="35000"/>
                  </a:schemeClr>
                </a:solidFill>
                <a:latin typeface="Meiryo" panose="020B0604030504040204" pitchFamily="34" charset="-128"/>
                <a:ea typeface="Meiryo" panose="020B0604030504040204" pitchFamily="34" charset="-128"/>
              </a:rPr>
              <a:t>とホストファミリーが運転を行います。</a:t>
            </a:r>
            <a:endParaRPr kumimoji="1" lang="en-US" altLang="ja-JP" sz="1100" dirty="0">
              <a:solidFill>
                <a:schemeClr val="tx1">
                  <a:lumMod val="65000"/>
                  <a:lumOff val="35000"/>
                </a:schemeClr>
              </a:solidFill>
              <a:latin typeface="Meiryo" panose="020B0604030504040204" pitchFamily="34" charset="-128"/>
              <a:ea typeface="Meiryo" panose="020B0604030504040204" pitchFamily="34" charset="-128"/>
            </a:endParaRPr>
          </a:p>
          <a:p>
            <a:r>
              <a:rPr kumimoji="1" lang="ja-JP" altLang="en-US" sz="1100" dirty="0">
                <a:solidFill>
                  <a:schemeClr val="tx1">
                    <a:lumMod val="65000"/>
                    <a:lumOff val="35000"/>
                  </a:schemeClr>
                </a:solidFill>
                <a:latin typeface="Meiryo" panose="020B0604030504040204" pitchFamily="34" charset="-128"/>
                <a:ea typeface="Meiryo" panose="020B0604030504040204" pitchFamily="34" charset="-128"/>
              </a:rPr>
              <a:t>ホームステイから語学学校、語学学校から</a:t>
            </a:r>
            <a:r>
              <a:rPr kumimoji="1" lang="en-US" altLang="ja-JP" sz="1100" dirty="0">
                <a:solidFill>
                  <a:schemeClr val="tx1">
                    <a:lumMod val="65000"/>
                    <a:lumOff val="35000"/>
                  </a:schemeClr>
                </a:solidFill>
                <a:latin typeface="Meiryo" panose="020B0604030504040204" pitchFamily="34" charset="-128"/>
                <a:ea typeface="Meiryo" panose="020B0604030504040204" pitchFamily="34" charset="-128"/>
              </a:rPr>
              <a:t>UP</a:t>
            </a:r>
            <a:r>
              <a:rPr kumimoji="1" lang="ja-JP" altLang="en-US" sz="1100" dirty="0">
                <a:solidFill>
                  <a:schemeClr val="tx1">
                    <a:lumMod val="65000"/>
                    <a:lumOff val="35000"/>
                  </a:schemeClr>
                </a:solidFill>
                <a:latin typeface="Meiryo" panose="020B0604030504040204" pitchFamily="34" charset="-128"/>
                <a:ea typeface="Meiryo" panose="020B0604030504040204" pitchFamily="34" charset="-128"/>
              </a:rPr>
              <a:t>、それにホームステイから</a:t>
            </a:r>
            <a:r>
              <a:rPr kumimoji="1" lang="en-US" altLang="ja-JP" sz="1100" dirty="0">
                <a:solidFill>
                  <a:schemeClr val="tx1">
                    <a:lumMod val="65000"/>
                    <a:lumOff val="35000"/>
                  </a:schemeClr>
                </a:solidFill>
                <a:latin typeface="Meiryo" panose="020B0604030504040204" pitchFamily="34" charset="-128"/>
                <a:ea typeface="Meiryo" panose="020B0604030504040204" pitchFamily="34" charset="-128"/>
              </a:rPr>
              <a:t>Bike Camp</a:t>
            </a:r>
            <a:r>
              <a:rPr kumimoji="1" lang="ja-JP" altLang="en-US" sz="1100" dirty="0">
                <a:solidFill>
                  <a:schemeClr val="tx1">
                    <a:lumMod val="65000"/>
                    <a:lumOff val="35000"/>
                  </a:schemeClr>
                </a:solidFill>
                <a:latin typeface="Meiryo" panose="020B0604030504040204" pitchFamily="34" charset="-128"/>
                <a:ea typeface="Meiryo" panose="020B0604030504040204" pitchFamily="34" charset="-128"/>
              </a:rPr>
              <a:t>等、全ての移動は送り迎え付きなので安心です。</a:t>
            </a:r>
            <a:endParaRPr kumimoji="1" lang="en-US" altLang="ja-JP" sz="1100" dirty="0">
              <a:solidFill>
                <a:schemeClr val="tx1">
                  <a:lumMod val="65000"/>
                  <a:lumOff val="35000"/>
                </a:schemeClr>
              </a:solidFill>
              <a:latin typeface="Meiryo" panose="020B0604030504040204" pitchFamily="34" charset="-128"/>
              <a:ea typeface="Meiryo" panose="020B0604030504040204" pitchFamily="34" charset="-128"/>
            </a:endParaRPr>
          </a:p>
          <a:p>
            <a:endParaRPr kumimoji="1" lang="en-US" altLang="ja-JP" sz="1100" dirty="0">
              <a:solidFill>
                <a:schemeClr val="tx1">
                  <a:lumMod val="65000"/>
                  <a:lumOff val="35000"/>
                </a:schemeClr>
              </a:solidFill>
              <a:latin typeface="Meiryo" panose="020B0604030504040204" pitchFamily="34" charset="-128"/>
              <a:ea typeface="Meiryo" panose="020B0604030504040204" pitchFamily="34" charset="-128"/>
            </a:endParaRPr>
          </a:p>
          <a:p>
            <a:r>
              <a:rPr kumimoji="1" lang="ja-JP" altLang="en-US" sz="1100" dirty="0">
                <a:solidFill>
                  <a:schemeClr val="tx1">
                    <a:lumMod val="65000"/>
                    <a:lumOff val="35000"/>
                  </a:schemeClr>
                </a:solidFill>
                <a:latin typeface="Meiryo" panose="020B0604030504040204" pitchFamily="34" charset="-128"/>
                <a:ea typeface="Meiryo" panose="020B0604030504040204" pitchFamily="34" charset="-128"/>
              </a:rPr>
              <a:t>これはボランティア参加者の皆さまの「安心・安全」のためと、現地での活動に集中して頂くためです。</a:t>
            </a:r>
            <a:endParaRPr kumimoji="1" lang="en-US" altLang="ja-JP" sz="1100" dirty="0">
              <a:solidFill>
                <a:schemeClr val="tx1">
                  <a:lumMod val="65000"/>
                  <a:lumOff val="35000"/>
                </a:schemeClr>
              </a:solidFill>
              <a:latin typeface="Meiryo" panose="020B0604030504040204" pitchFamily="34" charset="-128"/>
              <a:ea typeface="Meiryo" panose="020B0604030504040204" pitchFamily="34" charset="-128"/>
            </a:endParaRPr>
          </a:p>
          <a:p>
            <a:endParaRPr kumimoji="1" lang="en-US" altLang="ja-JP" sz="1100" dirty="0">
              <a:solidFill>
                <a:schemeClr val="tx1">
                  <a:lumMod val="65000"/>
                  <a:lumOff val="35000"/>
                </a:schemeClr>
              </a:solidFill>
              <a:latin typeface="Meiryo" panose="020B0604030504040204" pitchFamily="34" charset="-128"/>
              <a:ea typeface="Meiryo" panose="020B0604030504040204" pitchFamily="34" charset="-128"/>
            </a:endParaRPr>
          </a:p>
          <a:p>
            <a:endParaRPr kumimoji="1" lang="en-US" altLang="ja-JP" sz="1100" dirty="0">
              <a:solidFill>
                <a:schemeClr val="tx1">
                  <a:lumMod val="65000"/>
                  <a:lumOff val="35000"/>
                </a:schemeClr>
              </a:solidFill>
              <a:latin typeface="Meiryo" panose="020B0604030504040204" pitchFamily="34" charset="-128"/>
              <a:ea typeface="Meiryo" panose="020B0604030504040204" pitchFamily="34" charset="-128"/>
            </a:endParaRPr>
          </a:p>
          <a:p>
            <a:r>
              <a:rPr kumimoji="1" lang="en-US" altLang="ja-JP" sz="1100" b="1" dirty="0">
                <a:solidFill>
                  <a:schemeClr val="tx1">
                    <a:lumMod val="65000"/>
                    <a:lumOff val="35000"/>
                  </a:schemeClr>
                </a:solidFill>
                <a:latin typeface="Meiryo" panose="020B0604030504040204" pitchFamily="34" charset="-128"/>
                <a:ea typeface="Meiryo" panose="020B0604030504040204" pitchFamily="34" charset="-128"/>
              </a:rPr>
              <a:t>IGE</a:t>
            </a:r>
            <a:r>
              <a:rPr kumimoji="1" lang="ja-JP" altLang="en-US" sz="1100" b="1" dirty="0">
                <a:solidFill>
                  <a:schemeClr val="tx1">
                    <a:lumMod val="65000"/>
                    <a:lumOff val="35000"/>
                  </a:schemeClr>
                </a:solidFill>
                <a:latin typeface="Meiryo" panose="020B0604030504040204" pitchFamily="34" charset="-128"/>
                <a:ea typeface="Meiryo" panose="020B0604030504040204" pitchFamily="34" charset="-128"/>
              </a:rPr>
              <a:t>はアメリカが本部</a:t>
            </a:r>
            <a:endParaRPr kumimoji="1" lang="en-US" altLang="ja-JP" sz="1100" b="1" dirty="0">
              <a:solidFill>
                <a:schemeClr val="tx1">
                  <a:lumMod val="65000"/>
                  <a:lumOff val="35000"/>
                </a:schemeClr>
              </a:solidFill>
              <a:latin typeface="Meiryo" panose="020B0604030504040204" pitchFamily="34" charset="-128"/>
              <a:ea typeface="Meiryo" panose="020B0604030504040204" pitchFamily="34" charset="-128"/>
            </a:endParaRPr>
          </a:p>
          <a:p>
            <a:r>
              <a:rPr kumimoji="1" lang="en-US" altLang="ja-JP" sz="1100" dirty="0">
                <a:solidFill>
                  <a:schemeClr val="tx1">
                    <a:lumMod val="65000"/>
                    <a:lumOff val="35000"/>
                  </a:schemeClr>
                </a:solidFill>
                <a:latin typeface="Meiryo" panose="020B0604030504040204" pitchFamily="34" charset="-128"/>
                <a:ea typeface="Meiryo" panose="020B0604030504040204" pitchFamily="34" charset="-128"/>
              </a:rPr>
              <a:t>IGE</a:t>
            </a:r>
            <a:r>
              <a:rPr kumimoji="1" lang="ja-JP" altLang="en-US" sz="1100" dirty="0">
                <a:solidFill>
                  <a:schemeClr val="tx1">
                    <a:lumMod val="65000"/>
                    <a:lumOff val="35000"/>
                  </a:schemeClr>
                </a:solidFill>
                <a:latin typeface="Meiryo" panose="020B0604030504040204" pitchFamily="34" charset="-128"/>
                <a:ea typeface="Meiryo" panose="020B0604030504040204" pitchFamily="34" charset="-128"/>
              </a:rPr>
              <a:t>の本部はアメリカにあり、経験豊富なスタッフがいます。渡米して、分からないことがあったり、問題が起こった場合は、直ちに</a:t>
            </a:r>
            <a:r>
              <a:rPr kumimoji="1" lang="en-US" altLang="ja-JP" sz="1100" dirty="0">
                <a:solidFill>
                  <a:schemeClr val="tx1">
                    <a:lumMod val="65000"/>
                    <a:lumOff val="35000"/>
                  </a:schemeClr>
                </a:solidFill>
                <a:latin typeface="Meiryo" panose="020B0604030504040204" pitchFamily="34" charset="-128"/>
                <a:ea typeface="Meiryo" panose="020B0604030504040204" pitchFamily="34" charset="-128"/>
              </a:rPr>
              <a:t>IGE</a:t>
            </a:r>
            <a:r>
              <a:rPr kumimoji="1" lang="ja-JP" altLang="en-US" sz="1100" dirty="0">
                <a:solidFill>
                  <a:schemeClr val="tx1">
                    <a:lumMod val="65000"/>
                    <a:lumOff val="35000"/>
                  </a:schemeClr>
                </a:solidFill>
                <a:latin typeface="Meiryo" panose="020B0604030504040204" pitchFamily="34" charset="-128"/>
                <a:ea typeface="Meiryo" panose="020B0604030504040204" pitchFamily="34" charset="-128"/>
              </a:rPr>
              <a:t>本部に連絡してください。</a:t>
            </a:r>
            <a:r>
              <a:rPr kumimoji="1" lang="en-US" altLang="ja-JP" sz="1100" dirty="0">
                <a:solidFill>
                  <a:schemeClr val="tx1">
                    <a:lumMod val="65000"/>
                    <a:lumOff val="35000"/>
                  </a:schemeClr>
                </a:solidFill>
                <a:latin typeface="Meiryo" panose="020B0604030504040204" pitchFamily="34" charset="-128"/>
                <a:ea typeface="Meiryo" panose="020B0604030504040204" pitchFamily="34" charset="-128"/>
              </a:rPr>
              <a:t>IGE</a:t>
            </a:r>
            <a:r>
              <a:rPr kumimoji="1" lang="ja-JP" altLang="en-US" sz="1100" dirty="0">
                <a:solidFill>
                  <a:schemeClr val="tx1">
                    <a:lumMod val="65000"/>
                    <a:lumOff val="35000"/>
                  </a:schemeClr>
                </a:solidFill>
                <a:latin typeface="Meiryo" panose="020B0604030504040204" pitchFamily="34" charset="-128"/>
                <a:ea typeface="Meiryo" panose="020B0604030504040204" pitchFamily="34" charset="-128"/>
              </a:rPr>
              <a:t>スタッフが直ぐに駆けつけて問題を解決します。</a:t>
            </a:r>
            <a:endParaRPr kumimoji="1" lang="en-US" altLang="ja-JP" sz="1100" dirty="0">
              <a:solidFill>
                <a:schemeClr val="tx1">
                  <a:lumMod val="65000"/>
                  <a:lumOff val="35000"/>
                </a:schemeClr>
              </a:solidFill>
              <a:latin typeface="Meiryo" panose="020B0604030504040204" pitchFamily="34" charset="-128"/>
              <a:ea typeface="Meiryo" panose="020B0604030504040204" pitchFamily="34" charset="-128"/>
            </a:endParaRPr>
          </a:p>
          <a:p>
            <a:endParaRPr kumimoji="1" lang="en-US" altLang="ja-JP" sz="1100" b="1" dirty="0">
              <a:solidFill>
                <a:schemeClr val="tx1">
                  <a:lumMod val="65000"/>
                  <a:lumOff val="35000"/>
                </a:schemeClr>
              </a:solidFill>
              <a:latin typeface="Meiryo" panose="020B0604030504040204" pitchFamily="34" charset="-128"/>
              <a:ea typeface="Meiryo" panose="020B0604030504040204" pitchFamily="34" charset="-128"/>
            </a:endParaRPr>
          </a:p>
          <a:p>
            <a:endParaRPr kumimoji="1" lang="en-US" altLang="ja-JP" sz="1100" b="1" dirty="0">
              <a:solidFill>
                <a:schemeClr val="tx1">
                  <a:lumMod val="65000"/>
                  <a:lumOff val="35000"/>
                </a:schemeClr>
              </a:solidFill>
              <a:latin typeface="Meiryo" panose="020B0604030504040204" pitchFamily="34" charset="-128"/>
              <a:ea typeface="Meiryo" panose="020B0604030504040204" pitchFamily="34" charset="-128"/>
            </a:endParaRPr>
          </a:p>
          <a:p>
            <a:r>
              <a:rPr kumimoji="1" lang="ja-JP" altLang="en-US" sz="1100" b="1" dirty="0">
                <a:solidFill>
                  <a:schemeClr val="tx1">
                    <a:lumMod val="65000"/>
                    <a:lumOff val="35000"/>
                  </a:schemeClr>
                </a:solidFill>
                <a:latin typeface="Meiryo" panose="020B0604030504040204" pitchFamily="34" charset="-128"/>
                <a:ea typeface="Meiryo" panose="020B0604030504040204" pitchFamily="34" charset="-128"/>
              </a:rPr>
              <a:t>空港に着いたら？</a:t>
            </a:r>
            <a:endParaRPr kumimoji="1" lang="en-US" altLang="ja-JP" sz="1100" b="1" dirty="0">
              <a:solidFill>
                <a:schemeClr val="tx1">
                  <a:lumMod val="65000"/>
                  <a:lumOff val="35000"/>
                </a:schemeClr>
              </a:solidFill>
              <a:latin typeface="Meiryo" panose="020B0604030504040204" pitchFamily="34" charset="-128"/>
              <a:ea typeface="Meiryo" panose="020B0604030504040204" pitchFamily="34" charset="-128"/>
            </a:endParaRPr>
          </a:p>
          <a:p>
            <a:r>
              <a:rPr kumimoji="1" lang="en-US" altLang="ja-JP" sz="1100" dirty="0">
                <a:solidFill>
                  <a:schemeClr val="tx1">
                    <a:lumMod val="65000"/>
                    <a:lumOff val="35000"/>
                  </a:schemeClr>
                </a:solidFill>
                <a:latin typeface="Meiryo" panose="020B0604030504040204" pitchFamily="34" charset="-128"/>
                <a:ea typeface="Meiryo" panose="020B0604030504040204" pitchFamily="34" charset="-128"/>
              </a:rPr>
              <a:t>	</a:t>
            </a:r>
          </a:p>
        </p:txBody>
      </p:sp>
      <p:pic>
        <p:nvPicPr>
          <p:cNvPr id="16" name="Picture 15">
            <a:extLst>
              <a:ext uri="{FF2B5EF4-FFF2-40B4-BE49-F238E27FC236}">
                <a16:creationId xmlns:a16="http://schemas.microsoft.com/office/drawing/2014/main" id="{EB964864-DACC-4206-ADFE-48F2F750FD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5217" y="5905771"/>
            <a:ext cx="1743739" cy="1448503"/>
          </a:xfrm>
          <a:prstGeom prst="rect">
            <a:avLst/>
          </a:prstGeom>
        </p:spPr>
      </p:pic>
      <p:sp>
        <p:nvSpPr>
          <p:cNvPr id="13" name="Rectangle 12">
            <a:extLst>
              <a:ext uri="{FF2B5EF4-FFF2-40B4-BE49-F238E27FC236}">
                <a16:creationId xmlns:a16="http://schemas.microsoft.com/office/drawing/2014/main" id="{C499EE67-0CF2-4104-AA8C-1BD185D5301E}"/>
              </a:ext>
            </a:extLst>
          </p:cNvPr>
          <p:cNvSpPr/>
          <p:nvPr/>
        </p:nvSpPr>
        <p:spPr>
          <a:xfrm>
            <a:off x="0" y="8872330"/>
            <a:ext cx="6858000" cy="27167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Rectangle 2">
            <a:extLst>
              <a:ext uri="{FF2B5EF4-FFF2-40B4-BE49-F238E27FC236}">
                <a16:creationId xmlns:a16="http://schemas.microsoft.com/office/drawing/2014/main" id="{ABF2901B-C95C-4E2B-A68F-2CD9AA1508D5}"/>
              </a:ext>
            </a:extLst>
          </p:cNvPr>
          <p:cNvSpPr/>
          <p:nvPr/>
        </p:nvSpPr>
        <p:spPr>
          <a:xfrm>
            <a:off x="2705986" y="5853924"/>
            <a:ext cx="3429000" cy="1107996"/>
          </a:xfrm>
          <a:prstGeom prst="rect">
            <a:avLst/>
          </a:prstGeom>
        </p:spPr>
        <p:txBody>
          <a:bodyPr>
            <a:spAutoFit/>
          </a:bodyPr>
          <a:lstStyle/>
          <a:p>
            <a:r>
              <a:rPr kumimoji="1" lang="en-US" altLang="ja-JP" sz="1100" dirty="0">
                <a:solidFill>
                  <a:schemeClr val="tx1">
                    <a:lumMod val="65000"/>
                    <a:lumOff val="35000"/>
                  </a:schemeClr>
                </a:solidFill>
                <a:latin typeface="Meiryo" panose="020B0604030504040204" pitchFamily="34" charset="-128"/>
                <a:ea typeface="Meiryo" panose="020B0604030504040204" pitchFamily="34" charset="-128"/>
              </a:rPr>
              <a:t>IGE</a:t>
            </a:r>
            <a:r>
              <a:rPr kumimoji="1" lang="ja-JP" altLang="en-US" sz="1100" dirty="0">
                <a:solidFill>
                  <a:schemeClr val="tx1">
                    <a:lumMod val="65000"/>
                    <a:lumOff val="35000"/>
                  </a:schemeClr>
                </a:solidFill>
                <a:latin typeface="Meiryo" panose="020B0604030504040204" pitchFamily="34" charset="-128"/>
                <a:ea typeface="Meiryo" panose="020B0604030504040204" pitchFamily="34" charset="-128"/>
              </a:rPr>
              <a:t>スタッフが空港でお待ちしています。</a:t>
            </a:r>
            <a:endParaRPr kumimoji="1" lang="en-US" altLang="ja-JP" sz="1100" dirty="0">
              <a:solidFill>
                <a:schemeClr val="tx1">
                  <a:lumMod val="65000"/>
                  <a:lumOff val="35000"/>
                </a:schemeClr>
              </a:solidFill>
              <a:latin typeface="Meiryo" panose="020B0604030504040204" pitchFamily="34" charset="-128"/>
              <a:ea typeface="Meiryo" panose="020B0604030504040204" pitchFamily="34" charset="-128"/>
            </a:endParaRPr>
          </a:p>
          <a:p>
            <a:r>
              <a:rPr kumimoji="1" lang="ja-JP" altLang="en-US" sz="1100" dirty="0">
                <a:solidFill>
                  <a:schemeClr val="tx1">
                    <a:lumMod val="65000"/>
                    <a:lumOff val="35000"/>
                  </a:schemeClr>
                </a:solidFill>
                <a:latin typeface="Meiryo" panose="020B0604030504040204" pitchFamily="34" charset="-128"/>
                <a:ea typeface="Meiryo" panose="020B0604030504040204" pitchFamily="34" charset="-128"/>
              </a:rPr>
              <a:t>空港から直接ホームステイに移動し、ホストファミリーと一緒にオリエンテーションを行います。</a:t>
            </a:r>
            <a:endParaRPr kumimoji="1" lang="en-US" altLang="ja-JP" sz="1100" dirty="0">
              <a:solidFill>
                <a:schemeClr val="tx1">
                  <a:lumMod val="65000"/>
                  <a:lumOff val="35000"/>
                </a:schemeClr>
              </a:solidFill>
              <a:latin typeface="Meiryo" panose="020B0604030504040204" pitchFamily="34" charset="-128"/>
              <a:ea typeface="Meiryo" panose="020B0604030504040204" pitchFamily="34" charset="-128"/>
            </a:endParaRPr>
          </a:p>
          <a:p>
            <a:endParaRPr kumimoji="1" lang="en-US" altLang="ja-JP" sz="1100" dirty="0">
              <a:solidFill>
                <a:schemeClr val="tx1">
                  <a:lumMod val="65000"/>
                  <a:lumOff val="35000"/>
                </a:schemeClr>
              </a:solidFill>
              <a:latin typeface="Meiryo" panose="020B0604030504040204" pitchFamily="34" charset="-128"/>
              <a:ea typeface="Meiryo" panose="020B0604030504040204" pitchFamily="34" charset="-128"/>
            </a:endParaRPr>
          </a:p>
          <a:p>
            <a:r>
              <a:rPr kumimoji="1" lang="ja-JP" altLang="en-US" sz="1100" dirty="0">
                <a:solidFill>
                  <a:schemeClr val="tx1">
                    <a:lumMod val="65000"/>
                    <a:lumOff val="35000"/>
                  </a:schemeClr>
                </a:solidFill>
                <a:latin typeface="Meiryo" panose="020B0604030504040204" pitchFamily="34" charset="-128"/>
                <a:ea typeface="Meiryo" panose="020B0604030504040204" pitchFamily="34" charset="-128"/>
              </a:rPr>
              <a:t>オリエンテーションには、</a:t>
            </a:r>
            <a:r>
              <a:rPr kumimoji="1" lang="en-US" altLang="ja-JP" sz="1100" dirty="0">
                <a:solidFill>
                  <a:schemeClr val="tx1">
                    <a:lumMod val="65000"/>
                    <a:lumOff val="35000"/>
                  </a:schemeClr>
                </a:solidFill>
                <a:latin typeface="Meiryo" panose="020B0604030504040204" pitchFamily="34" charset="-128"/>
                <a:ea typeface="Meiryo" panose="020B0604030504040204" pitchFamily="34" charset="-128"/>
              </a:rPr>
              <a:t>IGE</a:t>
            </a:r>
            <a:r>
              <a:rPr kumimoji="1" lang="ja-JP" altLang="en-US" sz="1100" dirty="0">
                <a:solidFill>
                  <a:schemeClr val="tx1">
                    <a:lumMod val="65000"/>
                    <a:lumOff val="35000"/>
                  </a:schemeClr>
                </a:solidFill>
                <a:latin typeface="Meiryo" panose="020B0604030504040204" pitchFamily="34" charset="-128"/>
                <a:ea typeface="Meiryo" panose="020B0604030504040204" pitchFamily="34" charset="-128"/>
              </a:rPr>
              <a:t>スタッフが付いていますので安心です。</a:t>
            </a:r>
            <a:endParaRPr kumimoji="1" lang="en-US" altLang="ja-JP" sz="1100" dirty="0">
              <a:solidFill>
                <a:schemeClr val="tx1">
                  <a:lumMod val="65000"/>
                  <a:lumOff val="35000"/>
                </a:schemeClr>
              </a:solidFill>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18506920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625995" y="666261"/>
            <a:ext cx="5712491" cy="6531"/>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2B4E4F61-7715-490A-8EE3-1AA2DF74C78C}"/>
              </a:ext>
            </a:extLst>
          </p:cNvPr>
          <p:cNvSpPr txBox="1"/>
          <p:nvPr/>
        </p:nvSpPr>
        <p:spPr>
          <a:xfrm>
            <a:off x="3599122" y="1042724"/>
            <a:ext cx="3184450" cy="1061829"/>
          </a:xfrm>
          <a:prstGeom prst="rect">
            <a:avLst/>
          </a:prstGeom>
          <a:noFill/>
        </p:spPr>
        <p:txBody>
          <a:bodyPr wrap="square" rtlCol="0">
            <a:spAutoFit/>
          </a:bodyPr>
          <a:lstStyle/>
          <a:p>
            <a:r>
              <a:rPr kumimoji="1" lang="en-US" altLang="ja-JP" sz="1050" dirty="0">
                <a:solidFill>
                  <a:schemeClr val="tx1">
                    <a:lumMod val="65000"/>
                    <a:lumOff val="35000"/>
                  </a:schemeClr>
                </a:solidFill>
                <a:latin typeface="Meiryo" panose="020B0604030504040204" pitchFamily="34" charset="-128"/>
                <a:ea typeface="Meiryo" panose="020B0604030504040204" pitchFamily="34" charset="-128"/>
              </a:rPr>
              <a:t>2019</a:t>
            </a:r>
            <a:r>
              <a:rPr kumimoji="1" lang="ja-JP" altLang="en-US" sz="1050" dirty="0">
                <a:solidFill>
                  <a:schemeClr val="tx1">
                    <a:lumMod val="65000"/>
                    <a:lumOff val="35000"/>
                  </a:schemeClr>
                </a:solidFill>
                <a:latin typeface="Meiryo" panose="020B0604030504040204" pitchFamily="34" charset="-128"/>
                <a:ea typeface="Meiryo" panose="020B0604030504040204" pitchFamily="34" charset="-128"/>
              </a:rPr>
              <a:t>年度の、参加者</a:t>
            </a:r>
            <a:r>
              <a:rPr kumimoji="1" lang="en-US" altLang="ja-JP" sz="1050" dirty="0">
                <a:solidFill>
                  <a:schemeClr val="tx1">
                    <a:lumMod val="65000"/>
                    <a:lumOff val="35000"/>
                  </a:schemeClr>
                </a:solidFill>
                <a:latin typeface="Meiryo" panose="020B0604030504040204" pitchFamily="34" charset="-128"/>
                <a:ea typeface="Meiryo" panose="020B0604030504040204" pitchFamily="34" charset="-128"/>
              </a:rPr>
              <a:t>6</a:t>
            </a:r>
            <a:r>
              <a:rPr kumimoji="1" lang="ja-JP" altLang="en-US" sz="1050" dirty="0">
                <a:solidFill>
                  <a:schemeClr val="tx1">
                    <a:lumMod val="65000"/>
                    <a:lumOff val="35000"/>
                  </a:schemeClr>
                </a:solidFill>
                <a:latin typeface="Meiryo" panose="020B0604030504040204" pitchFamily="34" charset="-128"/>
                <a:ea typeface="Meiryo" panose="020B0604030504040204" pitchFamily="34" charset="-128"/>
              </a:rPr>
              <a:t>名と</a:t>
            </a:r>
            <a:r>
              <a:rPr kumimoji="1" lang="en-US" altLang="ja-JP" sz="1050" dirty="0">
                <a:solidFill>
                  <a:schemeClr val="tx1">
                    <a:lumMod val="65000"/>
                    <a:lumOff val="35000"/>
                  </a:schemeClr>
                </a:solidFill>
                <a:latin typeface="Meiryo" panose="020B0604030504040204" pitchFamily="34" charset="-128"/>
                <a:ea typeface="Meiryo" panose="020B0604030504040204" pitchFamily="34" charset="-128"/>
              </a:rPr>
              <a:t>UP</a:t>
            </a:r>
            <a:r>
              <a:rPr kumimoji="1" lang="ja-JP" altLang="en-US" sz="1050" dirty="0">
                <a:solidFill>
                  <a:schemeClr val="tx1">
                    <a:lumMod val="65000"/>
                    <a:lumOff val="35000"/>
                  </a:schemeClr>
                </a:solidFill>
                <a:latin typeface="Meiryo" panose="020B0604030504040204" pitchFamily="34" charset="-128"/>
                <a:ea typeface="Meiryo" panose="020B0604030504040204" pitchFamily="34" charset="-128"/>
              </a:rPr>
              <a:t>スタッフに</a:t>
            </a:r>
            <a:endParaRPr kumimoji="1" lang="en-US" altLang="ja-JP" sz="1050" dirty="0">
              <a:solidFill>
                <a:schemeClr val="tx1">
                  <a:lumMod val="65000"/>
                  <a:lumOff val="35000"/>
                </a:schemeClr>
              </a:solidFill>
              <a:latin typeface="Meiryo" panose="020B0604030504040204" pitchFamily="34" charset="-128"/>
              <a:ea typeface="Meiryo" panose="020B0604030504040204" pitchFamily="34" charset="-128"/>
            </a:endParaRPr>
          </a:p>
          <a:p>
            <a:r>
              <a:rPr kumimoji="1" lang="ja-JP" altLang="en-US" sz="1050" dirty="0">
                <a:solidFill>
                  <a:schemeClr val="tx1">
                    <a:lumMod val="65000"/>
                    <a:lumOff val="35000"/>
                  </a:schemeClr>
                </a:solidFill>
                <a:latin typeface="Meiryo" panose="020B0604030504040204" pitchFamily="34" charset="-128"/>
                <a:ea typeface="Meiryo" panose="020B0604030504040204" pitchFamily="34" charset="-128"/>
              </a:rPr>
              <a:t>よる</a:t>
            </a:r>
            <a:r>
              <a:rPr kumimoji="1" lang="en-US" altLang="ja-JP" sz="1050" dirty="0">
                <a:solidFill>
                  <a:schemeClr val="tx1">
                    <a:lumMod val="65000"/>
                    <a:lumOff val="35000"/>
                  </a:schemeClr>
                </a:solidFill>
                <a:latin typeface="Meiryo" panose="020B0604030504040204" pitchFamily="34" charset="-128"/>
                <a:ea typeface="Meiryo" panose="020B0604030504040204" pitchFamily="34" charset="-128"/>
              </a:rPr>
              <a:t>Art Therapy</a:t>
            </a:r>
            <a:r>
              <a:rPr kumimoji="1" lang="ja-JP" altLang="en-US" sz="1050" dirty="0">
                <a:solidFill>
                  <a:schemeClr val="tx1">
                    <a:lumMod val="65000"/>
                    <a:lumOff val="35000"/>
                  </a:schemeClr>
                </a:solidFill>
                <a:latin typeface="Meiryo" panose="020B0604030504040204" pitchFamily="34" charset="-128"/>
                <a:ea typeface="Meiryo" panose="020B0604030504040204" pitchFamily="34" charset="-128"/>
              </a:rPr>
              <a:t>の作品の制作です。</a:t>
            </a:r>
            <a:endParaRPr kumimoji="1" lang="en-US" altLang="ja-JP" sz="1050" dirty="0">
              <a:solidFill>
                <a:schemeClr val="tx1">
                  <a:lumMod val="65000"/>
                  <a:lumOff val="35000"/>
                </a:schemeClr>
              </a:solidFill>
              <a:latin typeface="Meiryo" panose="020B0604030504040204" pitchFamily="34" charset="-128"/>
              <a:ea typeface="Meiryo" panose="020B0604030504040204" pitchFamily="34" charset="-128"/>
            </a:endParaRPr>
          </a:p>
          <a:p>
            <a:r>
              <a:rPr kumimoji="1" lang="ja-JP" altLang="en-US" sz="1050" dirty="0">
                <a:solidFill>
                  <a:schemeClr val="tx1">
                    <a:lumMod val="65000"/>
                    <a:lumOff val="35000"/>
                  </a:schemeClr>
                </a:solidFill>
                <a:latin typeface="Meiryo" panose="020B0604030504040204" pitchFamily="34" charset="-128"/>
                <a:ea typeface="Meiryo" panose="020B0604030504040204" pitchFamily="34" charset="-128"/>
              </a:rPr>
              <a:t>壁一面を使って製作された作品は、患者で</a:t>
            </a:r>
            <a:endParaRPr kumimoji="1" lang="en-US" altLang="ja-JP" sz="1050" dirty="0">
              <a:solidFill>
                <a:schemeClr val="tx1">
                  <a:lumMod val="65000"/>
                  <a:lumOff val="35000"/>
                </a:schemeClr>
              </a:solidFill>
              <a:latin typeface="Meiryo" panose="020B0604030504040204" pitchFamily="34" charset="-128"/>
              <a:ea typeface="Meiryo" panose="020B0604030504040204" pitchFamily="34" charset="-128"/>
            </a:endParaRPr>
          </a:p>
          <a:p>
            <a:r>
              <a:rPr kumimoji="1" lang="ja-JP" altLang="en-US" sz="1050" dirty="0">
                <a:solidFill>
                  <a:schemeClr val="tx1">
                    <a:lumMod val="65000"/>
                    <a:lumOff val="35000"/>
                  </a:schemeClr>
                </a:solidFill>
                <a:latin typeface="Meiryo" panose="020B0604030504040204" pitchFamily="34" charset="-128"/>
                <a:ea typeface="Meiryo" panose="020B0604030504040204" pitchFamily="34" charset="-128"/>
              </a:rPr>
              <a:t>ある子供たちの手形と名前や折り紙によっ</a:t>
            </a:r>
            <a:endParaRPr kumimoji="1" lang="en-US" altLang="ja-JP" sz="1050" dirty="0">
              <a:solidFill>
                <a:schemeClr val="tx1">
                  <a:lumMod val="65000"/>
                  <a:lumOff val="35000"/>
                </a:schemeClr>
              </a:solidFill>
              <a:latin typeface="Meiryo" panose="020B0604030504040204" pitchFamily="34" charset="-128"/>
              <a:ea typeface="Meiryo" panose="020B0604030504040204" pitchFamily="34" charset="-128"/>
            </a:endParaRPr>
          </a:p>
          <a:p>
            <a:r>
              <a:rPr kumimoji="1" lang="ja-JP" altLang="en-US" sz="1050" dirty="0">
                <a:solidFill>
                  <a:schemeClr val="tx1">
                    <a:lumMod val="65000"/>
                    <a:lumOff val="35000"/>
                  </a:schemeClr>
                </a:solidFill>
                <a:latin typeface="Meiryo" panose="020B0604030504040204" pitchFamily="34" charset="-128"/>
                <a:ea typeface="Meiryo" panose="020B0604030504040204" pitchFamily="34" charset="-128"/>
              </a:rPr>
              <a:t>て花やアイスクリームが制作されま</a:t>
            </a:r>
            <a:endParaRPr kumimoji="1" lang="en-US" altLang="ja-JP" sz="1050" dirty="0">
              <a:solidFill>
                <a:schemeClr val="tx1">
                  <a:lumMod val="65000"/>
                  <a:lumOff val="35000"/>
                </a:schemeClr>
              </a:solidFill>
              <a:latin typeface="Meiryo" panose="020B0604030504040204" pitchFamily="34" charset="-128"/>
              <a:ea typeface="Meiryo" panose="020B0604030504040204" pitchFamily="34" charset="-128"/>
            </a:endParaRPr>
          </a:p>
          <a:p>
            <a:r>
              <a:rPr kumimoji="1" lang="ja-JP" altLang="en-US" sz="1050" dirty="0">
                <a:solidFill>
                  <a:schemeClr val="tx1">
                    <a:lumMod val="65000"/>
                    <a:lumOff val="35000"/>
                  </a:schemeClr>
                </a:solidFill>
                <a:latin typeface="Meiryo" panose="020B0604030504040204" pitchFamily="34" charset="-128"/>
                <a:ea typeface="Meiryo" panose="020B0604030504040204" pitchFamily="34" charset="-128"/>
              </a:rPr>
              <a:t>した。</a:t>
            </a:r>
            <a:endParaRPr kumimoji="1" lang="en-US" altLang="ja-JP" sz="1050" dirty="0">
              <a:solidFill>
                <a:schemeClr val="tx1">
                  <a:lumMod val="65000"/>
                  <a:lumOff val="35000"/>
                </a:schemeClr>
              </a:solidFill>
              <a:latin typeface="Meiryo" panose="020B0604030504040204" pitchFamily="34" charset="-128"/>
              <a:ea typeface="Meiryo" panose="020B0604030504040204" pitchFamily="34" charset="-128"/>
            </a:endParaRPr>
          </a:p>
        </p:txBody>
      </p:sp>
      <p:sp>
        <p:nvSpPr>
          <p:cNvPr id="13" name="Rectangle 12">
            <a:extLst>
              <a:ext uri="{FF2B5EF4-FFF2-40B4-BE49-F238E27FC236}">
                <a16:creationId xmlns:a16="http://schemas.microsoft.com/office/drawing/2014/main" id="{C499EE67-0CF2-4104-AA8C-1BD185D5301E}"/>
              </a:ext>
            </a:extLst>
          </p:cNvPr>
          <p:cNvSpPr/>
          <p:nvPr/>
        </p:nvSpPr>
        <p:spPr>
          <a:xfrm>
            <a:off x="0" y="8872330"/>
            <a:ext cx="6858000" cy="27167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Picture 4" descr="A person sitting in a room&#10;&#10;Description automatically generated">
            <a:extLst>
              <a:ext uri="{FF2B5EF4-FFF2-40B4-BE49-F238E27FC236}">
                <a16:creationId xmlns:a16="http://schemas.microsoft.com/office/drawing/2014/main" id="{515EB550-C683-488E-91A3-BA1A919D6D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546" y="6021481"/>
            <a:ext cx="2955851" cy="2216888"/>
          </a:xfrm>
          <a:prstGeom prst="rect">
            <a:avLst/>
          </a:prstGeom>
        </p:spPr>
      </p:pic>
      <p:pic>
        <p:nvPicPr>
          <p:cNvPr id="9" name="Picture 8" descr="A picture containing person&#10;&#10;Description automatically generated">
            <a:extLst>
              <a:ext uri="{FF2B5EF4-FFF2-40B4-BE49-F238E27FC236}">
                <a16:creationId xmlns:a16="http://schemas.microsoft.com/office/drawing/2014/main" id="{31E2D91F-B0EE-4BDE-B963-E601F0AF83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16160" y="6005819"/>
            <a:ext cx="2735200" cy="2232549"/>
          </a:xfrm>
          <a:prstGeom prst="rect">
            <a:avLst/>
          </a:prstGeom>
        </p:spPr>
      </p:pic>
      <p:sp>
        <p:nvSpPr>
          <p:cNvPr id="17" name="TextBox 16">
            <a:extLst>
              <a:ext uri="{FF2B5EF4-FFF2-40B4-BE49-F238E27FC236}">
                <a16:creationId xmlns:a16="http://schemas.microsoft.com/office/drawing/2014/main" id="{87CDA4C2-8EBD-44DE-90CB-FB2BF3EBC554}"/>
              </a:ext>
            </a:extLst>
          </p:cNvPr>
          <p:cNvSpPr txBox="1"/>
          <p:nvPr/>
        </p:nvSpPr>
        <p:spPr>
          <a:xfrm>
            <a:off x="1551144" y="248606"/>
            <a:ext cx="4330032" cy="461665"/>
          </a:xfrm>
          <a:prstGeom prst="rect">
            <a:avLst/>
          </a:prstGeom>
          <a:noFill/>
        </p:spPr>
        <p:txBody>
          <a:bodyPr wrap="none" rtlCol="0">
            <a:spAutoFit/>
          </a:bodyPr>
          <a:lstStyle/>
          <a:p>
            <a:pPr algn="ctr"/>
            <a:r>
              <a:rPr kumimoji="1" lang="en-US" altLang="ja-JP" sz="2400" b="1" dirty="0">
                <a:solidFill>
                  <a:schemeClr val="bg1">
                    <a:lumMod val="50000"/>
                  </a:schemeClr>
                </a:solidFill>
                <a:latin typeface="Meiryo" panose="020B0604030504040204" pitchFamily="34" charset="-128"/>
                <a:ea typeface="Meiryo" panose="020B0604030504040204" pitchFamily="34" charset="-128"/>
              </a:rPr>
              <a:t>UP</a:t>
            </a:r>
            <a:r>
              <a:rPr kumimoji="1" lang="ja-JP" altLang="en-US" sz="2400" b="1" dirty="0">
                <a:solidFill>
                  <a:schemeClr val="bg1">
                    <a:lumMod val="50000"/>
                  </a:schemeClr>
                </a:solidFill>
                <a:latin typeface="Meiryo" panose="020B0604030504040204" pitchFamily="34" charset="-128"/>
                <a:ea typeface="Meiryo" panose="020B0604030504040204" pitchFamily="34" charset="-128"/>
              </a:rPr>
              <a:t>医療ボランティアの概要</a:t>
            </a:r>
            <a:r>
              <a:rPr kumimoji="1" lang="ja-JP" altLang="en-US" sz="2400" b="1" dirty="0">
                <a:solidFill>
                  <a:srgbClr val="0070C0"/>
                </a:solidFill>
                <a:latin typeface="Meiryo" panose="020B0604030504040204" pitchFamily="34" charset="-128"/>
                <a:ea typeface="Meiryo" panose="020B0604030504040204" pitchFamily="34" charset="-128"/>
              </a:rPr>
              <a:t>　</a:t>
            </a:r>
            <a:endParaRPr kumimoji="1" lang="en-US" altLang="ja-JP" sz="2400" b="1" dirty="0">
              <a:solidFill>
                <a:srgbClr val="0070C0"/>
              </a:solidFill>
              <a:latin typeface="Meiryo" panose="020B0604030504040204" pitchFamily="34" charset="-128"/>
              <a:ea typeface="Meiryo" panose="020B0604030504040204" pitchFamily="34" charset="-128"/>
            </a:endParaRPr>
          </a:p>
        </p:txBody>
      </p:sp>
      <p:pic>
        <p:nvPicPr>
          <p:cNvPr id="12" name="Picture 11" descr="A close up of a piece of paper&#10;&#10;Description automatically generated">
            <a:extLst>
              <a:ext uri="{FF2B5EF4-FFF2-40B4-BE49-F238E27FC236}">
                <a16:creationId xmlns:a16="http://schemas.microsoft.com/office/drawing/2014/main" id="{C1B99B8C-DC77-49B8-A234-369F52FB65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8287" y="957176"/>
            <a:ext cx="2955851" cy="2398011"/>
          </a:xfrm>
          <a:prstGeom prst="rect">
            <a:avLst/>
          </a:prstGeom>
        </p:spPr>
      </p:pic>
      <p:pic>
        <p:nvPicPr>
          <p:cNvPr id="16" name="Picture 15" descr="A picture containing indoor, table, sitting&#10;&#10;Description automatically generated">
            <a:extLst>
              <a:ext uri="{FF2B5EF4-FFF2-40B4-BE49-F238E27FC236}">
                <a16:creationId xmlns:a16="http://schemas.microsoft.com/office/drawing/2014/main" id="{BFD149D6-4E9D-4990-8397-3842C25909F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33184" y="3602092"/>
            <a:ext cx="3498112" cy="2156822"/>
          </a:xfrm>
          <a:prstGeom prst="rect">
            <a:avLst/>
          </a:prstGeom>
        </p:spPr>
      </p:pic>
      <p:sp>
        <p:nvSpPr>
          <p:cNvPr id="3" name="TextBox 2">
            <a:extLst>
              <a:ext uri="{FF2B5EF4-FFF2-40B4-BE49-F238E27FC236}">
                <a16:creationId xmlns:a16="http://schemas.microsoft.com/office/drawing/2014/main" id="{79597F22-93D6-489C-8C88-B58F3EE0F04E}"/>
              </a:ext>
            </a:extLst>
          </p:cNvPr>
          <p:cNvSpPr txBox="1"/>
          <p:nvPr/>
        </p:nvSpPr>
        <p:spPr>
          <a:xfrm>
            <a:off x="1471417" y="8254715"/>
            <a:ext cx="954107" cy="246221"/>
          </a:xfrm>
          <a:prstGeom prst="rect">
            <a:avLst/>
          </a:prstGeom>
          <a:noFill/>
        </p:spPr>
        <p:txBody>
          <a:bodyPr wrap="none" rtlCol="0">
            <a:spAutoFit/>
          </a:bodyPr>
          <a:lstStyle/>
          <a:p>
            <a:r>
              <a:rPr kumimoji="1" lang="ja-JP" altLang="en-US" sz="1000" dirty="0">
                <a:solidFill>
                  <a:schemeClr val="tx1">
                    <a:lumMod val="65000"/>
                    <a:lumOff val="35000"/>
                  </a:schemeClr>
                </a:solidFill>
                <a:latin typeface="Meiryo" panose="020B0604030504040204" pitchFamily="34" charset="-128"/>
                <a:ea typeface="Meiryo" panose="020B0604030504040204" pitchFamily="34" charset="-128"/>
              </a:rPr>
              <a:t>北野乃愛さん</a:t>
            </a:r>
          </a:p>
        </p:txBody>
      </p:sp>
      <p:sp>
        <p:nvSpPr>
          <p:cNvPr id="11" name="TextBox 10">
            <a:extLst>
              <a:ext uri="{FF2B5EF4-FFF2-40B4-BE49-F238E27FC236}">
                <a16:creationId xmlns:a16="http://schemas.microsoft.com/office/drawing/2014/main" id="{42B47A28-E94C-44B3-BD79-D00B9504469F}"/>
              </a:ext>
            </a:extLst>
          </p:cNvPr>
          <p:cNvSpPr txBox="1"/>
          <p:nvPr/>
        </p:nvSpPr>
        <p:spPr>
          <a:xfrm>
            <a:off x="4754242" y="8254715"/>
            <a:ext cx="825867" cy="246221"/>
          </a:xfrm>
          <a:prstGeom prst="rect">
            <a:avLst/>
          </a:prstGeom>
          <a:noFill/>
        </p:spPr>
        <p:txBody>
          <a:bodyPr wrap="none" rtlCol="0">
            <a:spAutoFit/>
          </a:bodyPr>
          <a:lstStyle/>
          <a:p>
            <a:r>
              <a:rPr kumimoji="1" lang="ja-JP" altLang="en-US" sz="1000" dirty="0">
                <a:solidFill>
                  <a:schemeClr val="tx1">
                    <a:lumMod val="65000"/>
                    <a:lumOff val="35000"/>
                  </a:schemeClr>
                </a:solidFill>
                <a:latin typeface="Meiryo" panose="020B0604030504040204" pitchFamily="34" charset="-128"/>
                <a:ea typeface="Meiryo" panose="020B0604030504040204" pitchFamily="34" charset="-128"/>
              </a:rPr>
              <a:t>関愛莉さん</a:t>
            </a:r>
          </a:p>
        </p:txBody>
      </p:sp>
    </p:spTree>
    <p:extLst>
      <p:ext uri="{BB962C8B-B14F-4D97-AF65-F5344CB8AC3E}">
        <p14:creationId xmlns:p14="http://schemas.microsoft.com/office/powerpoint/2010/main" val="76042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625995" y="666261"/>
            <a:ext cx="5712491" cy="6531"/>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2B4E4F61-7715-490A-8EE3-1AA2DF74C78C}"/>
              </a:ext>
            </a:extLst>
          </p:cNvPr>
          <p:cNvSpPr txBox="1"/>
          <p:nvPr/>
        </p:nvSpPr>
        <p:spPr>
          <a:xfrm>
            <a:off x="669851" y="3865669"/>
            <a:ext cx="5518297" cy="415498"/>
          </a:xfrm>
          <a:prstGeom prst="rect">
            <a:avLst/>
          </a:prstGeom>
          <a:noFill/>
        </p:spPr>
        <p:txBody>
          <a:bodyPr wrap="square" rtlCol="0">
            <a:spAutoFit/>
          </a:bodyPr>
          <a:lstStyle/>
          <a:p>
            <a:r>
              <a:rPr kumimoji="1" lang="ja-JP" altLang="en-US" sz="1050" dirty="0">
                <a:solidFill>
                  <a:schemeClr val="tx1">
                    <a:lumMod val="65000"/>
                    <a:lumOff val="35000"/>
                  </a:schemeClr>
                </a:solidFill>
                <a:latin typeface="Meiryo" panose="020B0604030504040204" pitchFamily="34" charset="-128"/>
                <a:ea typeface="Meiryo" panose="020B0604030504040204" pitchFamily="34" charset="-128"/>
              </a:rPr>
              <a:t>脳性麻痺や他の原因で四肢の不自由な子供たちが、自転車に乗れるようにトレーニングを行う</a:t>
            </a:r>
            <a:r>
              <a:rPr kumimoji="1" lang="en-US" altLang="ja-JP" sz="1050" dirty="0">
                <a:solidFill>
                  <a:schemeClr val="tx1">
                    <a:lumMod val="65000"/>
                    <a:lumOff val="35000"/>
                  </a:schemeClr>
                </a:solidFill>
                <a:latin typeface="Meiryo" panose="020B0604030504040204" pitchFamily="34" charset="-128"/>
                <a:ea typeface="Meiryo" panose="020B0604030504040204" pitchFamily="34" charset="-128"/>
              </a:rPr>
              <a:t>Bike Camp</a:t>
            </a:r>
            <a:r>
              <a:rPr kumimoji="1" lang="ja-JP" altLang="en-US" sz="1050" dirty="0">
                <a:solidFill>
                  <a:schemeClr val="tx1">
                    <a:lumMod val="65000"/>
                    <a:lumOff val="35000"/>
                  </a:schemeClr>
                </a:solidFill>
                <a:latin typeface="Meiryo" panose="020B0604030504040204" pitchFamily="34" charset="-128"/>
                <a:ea typeface="Meiryo" panose="020B0604030504040204" pitchFamily="34" charset="-128"/>
              </a:rPr>
              <a:t>。</a:t>
            </a:r>
            <a:r>
              <a:rPr kumimoji="1" lang="en-US" altLang="ja-JP" sz="1050" dirty="0">
                <a:solidFill>
                  <a:schemeClr val="tx1">
                    <a:lumMod val="65000"/>
                    <a:lumOff val="35000"/>
                  </a:schemeClr>
                </a:solidFill>
                <a:latin typeface="Meiryo" panose="020B0604030504040204" pitchFamily="34" charset="-128"/>
                <a:ea typeface="Meiryo" panose="020B0604030504040204" pitchFamily="34" charset="-128"/>
              </a:rPr>
              <a:t>UP</a:t>
            </a:r>
            <a:r>
              <a:rPr kumimoji="1" lang="ja-JP" altLang="en-US" sz="1050" dirty="0">
                <a:solidFill>
                  <a:schemeClr val="tx1">
                    <a:lumMod val="65000"/>
                    <a:lumOff val="35000"/>
                  </a:schemeClr>
                </a:solidFill>
                <a:latin typeface="Meiryo" panose="020B0604030504040204" pitchFamily="34" charset="-128"/>
                <a:ea typeface="Meiryo" panose="020B0604030504040204" pitchFamily="34" charset="-128"/>
              </a:rPr>
              <a:t>の主催で、</a:t>
            </a:r>
            <a:r>
              <a:rPr kumimoji="1" lang="en-US" altLang="ja-JP" sz="1050" dirty="0">
                <a:solidFill>
                  <a:schemeClr val="tx1">
                    <a:lumMod val="65000"/>
                    <a:lumOff val="35000"/>
                  </a:schemeClr>
                </a:solidFill>
                <a:latin typeface="Meiryo" panose="020B0604030504040204" pitchFamily="34" charset="-128"/>
                <a:ea typeface="Meiryo" panose="020B0604030504040204" pitchFamily="34" charset="-128"/>
              </a:rPr>
              <a:t>Soka University of America</a:t>
            </a:r>
            <a:r>
              <a:rPr kumimoji="1" lang="ja-JP" altLang="en-US" sz="1050" dirty="0">
                <a:solidFill>
                  <a:schemeClr val="tx1">
                    <a:lumMod val="65000"/>
                    <a:lumOff val="35000"/>
                  </a:schemeClr>
                </a:solidFill>
                <a:latin typeface="Meiryo" panose="020B0604030504040204" pitchFamily="34" charset="-128"/>
                <a:ea typeface="Meiryo" panose="020B0604030504040204" pitchFamily="34" charset="-128"/>
              </a:rPr>
              <a:t>で</a:t>
            </a:r>
            <a:r>
              <a:rPr kumimoji="1" lang="en-US" altLang="ja-JP" sz="1050" dirty="0">
                <a:solidFill>
                  <a:schemeClr val="tx1">
                    <a:lumMod val="65000"/>
                    <a:lumOff val="35000"/>
                  </a:schemeClr>
                </a:solidFill>
                <a:latin typeface="Meiryo" panose="020B0604030504040204" pitchFamily="34" charset="-128"/>
                <a:ea typeface="Meiryo" panose="020B0604030504040204" pitchFamily="34" charset="-128"/>
              </a:rPr>
              <a:t>1</a:t>
            </a:r>
            <a:r>
              <a:rPr kumimoji="1" lang="ja-JP" altLang="en-US" sz="1050" dirty="0">
                <a:solidFill>
                  <a:schemeClr val="tx1">
                    <a:lumMod val="65000"/>
                    <a:lumOff val="35000"/>
                  </a:schemeClr>
                </a:solidFill>
                <a:latin typeface="Meiryo" panose="020B0604030504040204" pitchFamily="34" charset="-128"/>
                <a:ea typeface="Meiryo" panose="020B0604030504040204" pitchFamily="34" charset="-128"/>
              </a:rPr>
              <a:t>週間行われます。</a:t>
            </a:r>
            <a:endParaRPr kumimoji="1" lang="en-US" altLang="ja-JP" sz="1050" dirty="0">
              <a:solidFill>
                <a:schemeClr val="tx1">
                  <a:lumMod val="65000"/>
                  <a:lumOff val="35000"/>
                </a:schemeClr>
              </a:solidFill>
              <a:latin typeface="Meiryo" panose="020B0604030504040204" pitchFamily="34" charset="-128"/>
              <a:ea typeface="Meiryo" panose="020B0604030504040204" pitchFamily="34" charset="-128"/>
            </a:endParaRPr>
          </a:p>
        </p:txBody>
      </p:sp>
      <p:sp>
        <p:nvSpPr>
          <p:cNvPr id="13" name="Rectangle 12">
            <a:extLst>
              <a:ext uri="{FF2B5EF4-FFF2-40B4-BE49-F238E27FC236}">
                <a16:creationId xmlns:a16="http://schemas.microsoft.com/office/drawing/2014/main" id="{C499EE67-0CF2-4104-AA8C-1BD185D5301E}"/>
              </a:ext>
            </a:extLst>
          </p:cNvPr>
          <p:cNvSpPr/>
          <p:nvPr/>
        </p:nvSpPr>
        <p:spPr>
          <a:xfrm>
            <a:off x="0" y="8872330"/>
            <a:ext cx="6858000" cy="27167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TextBox 16">
            <a:extLst>
              <a:ext uri="{FF2B5EF4-FFF2-40B4-BE49-F238E27FC236}">
                <a16:creationId xmlns:a16="http://schemas.microsoft.com/office/drawing/2014/main" id="{87CDA4C2-8EBD-44DE-90CB-FB2BF3EBC554}"/>
              </a:ext>
            </a:extLst>
          </p:cNvPr>
          <p:cNvSpPr txBox="1"/>
          <p:nvPr/>
        </p:nvSpPr>
        <p:spPr>
          <a:xfrm>
            <a:off x="2144000" y="248606"/>
            <a:ext cx="3144323" cy="461665"/>
          </a:xfrm>
          <a:prstGeom prst="rect">
            <a:avLst/>
          </a:prstGeom>
          <a:noFill/>
        </p:spPr>
        <p:txBody>
          <a:bodyPr wrap="none" rtlCol="0">
            <a:spAutoFit/>
          </a:bodyPr>
          <a:lstStyle/>
          <a:p>
            <a:pPr algn="ctr"/>
            <a:r>
              <a:rPr kumimoji="1" lang="en-US" altLang="ja-JP" sz="2400" b="1" dirty="0">
                <a:solidFill>
                  <a:schemeClr val="bg1">
                    <a:lumMod val="50000"/>
                  </a:schemeClr>
                </a:solidFill>
                <a:latin typeface="Meiryo" panose="020B0604030504040204" pitchFamily="34" charset="-128"/>
                <a:ea typeface="Meiryo" panose="020B0604030504040204" pitchFamily="34" charset="-128"/>
              </a:rPr>
              <a:t>Bike Camp</a:t>
            </a:r>
            <a:r>
              <a:rPr kumimoji="1" lang="ja-JP" altLang="en-US" sz="2400" b="1" dirty="0">
                <a:solidFill>
                  <a:schemeClr val="bg1">
                    <a:lumMod val="50000"/>
                  </a:schemeClr>
                </a:solidFill>
                <a:latin typeface="Meiryo" panose="020B0604030504040204" pitchFamily="34" charset="-128"/>
                <a:ea typeface="Meiryo" panose="020B0604030504040204" pitchFamily="34" charset="-128"/>
              </a:rPr>
              <a:t>の概要</a:t>
            </a:r>
            <a:r>
              <a:rPr kumimoji="1" lang="ja-JP" altLang="en-US" sz="2400" b="1" dirty="0">
                <a:solidFill>
                  <a:srgbClr val="0070C0"/>
                </a:solidFill>
                <a:latin typeface="Meiryo" panose="020B0604030504040204" pitchFamily="34" charset="-128"/>
                <a:ea typeface="Meiryo" panose="020B0604030504040204" pitchFamily="34" charset="-128"/>
              </a:rPr>
              <a:t>　</a:t>
            </a:r>
            <a:endParaRPr kumimoji="1" lang="en-US" altLang="ja-JP" sz="2400" b="1" dirty="0">
              <a:solidFill>
                <a:srgbClr val="0070C0"/>
              </a:solidFill>
              <a:latin typeface="Meiryo" panose="020B0604030504040204" pitchFamily="34" charset="-128"/>
              <a:ea typeface="Meiryo" panose="020B0604030504040204" pitchFamily="34" charset="-128"/>
            </a:endParaRPr>
          </a:p>
        </p:txBody>
      </p:sp>
      <p:pic>
        <p:nvPicPr>
          <p:cNvPr id="4" name="Picture 3" descr="A group of people posing for the camera&#10;&#10;Description automatically generated">
            <a:extLst>
              <a:ext uri="{FF2B5EF4-FFF2-40B4-BE49-F238E27FC236}">
                <a16:creationId xmlns:a16="http://schemas.microsoft.com/office/drawing/2014/main" id="{B1A4089C-9DB1-4C77-9652-6EEC97DEBC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2546" y="1021229"/>
            <a:ext cx="4799388" cy="2711427"/>
          </a:xfrm>
          <a:prstGeom prst="rect">
            <a:avLst/>
          </a:prstGeom>
        </p:spPr>
      </p:pic>
      <p:pic>
        <p:nvPicPr>
          <p:cNvPr id="8" name="Picture 7" descr="A picture containing floor, person, indoor, child&#10;&#10;Description automatically generated">
            <a:extLst>
              <a:ext uri="{FF2B5EF4-FFF2-40B4-BE49-F238E27FC236}">
                <a16:creationId xmlns:a16="http://schemas.microsoft.com/office/drawing/2014/main" id="{116FD4F7-99F6-4A51-91D9-9FD24C854A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33505" y="6125007"/>
            <a:ext cx="2404981" cy="2531558"/>
          </a:xfrm>
          <a:prstGeom prst="rect">
            <a:avLst/>
          </a:prstGeom>
        </p:spPr>
      </p:pic>
      <p:pic>
        <p:nvPicPr>
          <p:cNvPr id="11" name="Picture 10" descr="A group of people standing in a room&#10;&#10;Description automatically generated">
            <a:extLst>
              <a:ext uri="{FF2B5EF4-FFF2-40B4-BE49-F238E27FC236}">
                <a16:creationId xmlns:a16="http://schemas.microsoft.com/office/drawing/2014/main" id="{B2CF468F-82FB-4511-BF0F-72E2CDF667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9851" y="4535949"/>
            <a:ext cx="3005263" cy="1944030"/>
          </a:xfrm>
          <a:prstGeom prst="rect">
            <a:avLst/>
          </a:prstGeom>
        </p:spPr>
      </p:pic>
      <p:pic>
        <p:nvPicPr>
          <p:cNvPr id="19" name="Picture 18" descr="A person posing for the camera&#10;&#10;Description automatically generated">
            <a:extLst>
              <a:ext uri="{FF2B5EF4-FFF2-40B4-BE49-F238E27FC236}">
                <a16:creationId xmlns:a16="http://schemas.microsoft.com/office/drawing/2014/main" id="{4DFBC0D2-A5A9-4CBA-95A2-5037C839455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43369" y="6694408"/>
            <a:ext cx="1625337" cy="1944031"/>
          </a:xfrm>
          <a:prstGeom prst="rect">
            <a:avLst/>
          </a:prstGeom>
        </p:spPr>
      </p:pic>
      <p:sp>
        <p:nvSpPr>
          <p:cNvPr id="10" name="TextBox 9">
            <a:extLst>
              <a:ext uri="{FF2B5EF4-FFF2-40B4-BE49-F238E27FC236}">
                <a16:creationId xmlns:a16="http://schemas.microsoft.com/office/drawing/2014/main" id="{AAC5532A-DC4E-4404-94E8-581F2A3F104E}"/>
              </a:ext>
            </a:extLst>
          </p:cNvPr>
          <p:cNvSpPr txBox="1"/>
          <p:nvPr/>
        </p:nvSpPr>
        <p:spPr>
          <a:xfrm>
            <a:off x="4026884" y="5208782"/>
            <a:ext cx="2404981" cy="707886"/>
          </a:xfrm>
          <a:prstGeom prst="rect">
            <a:avLst/>
          </a:prstGeom>
          <a:noFill/>
        </p:spPr>
        <p:txBody>
          <a:bodyPr wrap="square" rtlCol="0">
            <a:spAutoFit/>
          </a:bodyPr>
          <a:lstStyle/>
          <a:p>
            <a:r>
              <a:rPr kumimoji="1" lang="ja-JP" altLang="en-US" sz="1000" dirty="0">
                <a:solidFill>
                  <a:schemeClr val="tx1">
                    <a:lumMod val="65000"/>
                    <a:lumOff val="35000"/>
                  </a:schemeClr>
                </a:solidFill>
                <a:latin typeface="Meiryo" panose="020B0604030504040204" pitchFamily="34" charset="-128"/>
                <a:ea typeface="Meiryo" panose="020B0604030504040204" pitchFamily="34" charset="-128"/>
              </a:rPr>
              <a:t>自転車に乗れるようになり、思わず</a:t>
            </a:r>
            <a:endParaRPr kumimoji="1" lang="en-US" altLang="ja-JP" sz="1000" dirty="0">
              <a:solidFill>
                <a:schemeClr val="tx1">
                  <a:lumMod val="65000"/>
                  <a:lumOff val="35000"/>
                </a:schemeClr>
              </a:solidFill>
              <a:latin typeface="Meiryo" panose="020B0604030504040204" pitchFamily="34" charset="-128"/>
              <a:ea typeface="Meiryo" panose="020B0604030504040204" pitchFamily="34" charset="-128"/>
            </a:endParaRPr>
          </a:p>
          <a:p>
            <a:r>
              <a:rPr kumimoji="1" lang="ja-JP" altLang="en-US" sz="1000" dirty="0">
                <a:solidFill>
                  <a:schemeClr val="tx1">
                    <a:lumMod val="65000"/>
                    <a:lumOff val="35000"/>
                  </a:schemeClr>
                </a:solidFill>
                <a:latin typeface="Meiryo" panose="020B0604030504040204" pitchFamily="34" charset="-128"/>
                <a:ea typeface="Meiryo" panose="020B0604030504040204" pitchFamily="34" charset="-128"/>
              </a:rPr>
              <a:t>ハグする子供。</a:t>
            </a:r>
            <a:endParaRPr kumimoji="1" lang="en-US" altLang="ja-JP" sz="1000" dirty="0">
              <a:solidFill>
                <a:schemeClr val="tx1">
                  <a:lumMod val="65000"/>
                  <a:lumOff val="35000"/>
                </a:schemeClr>
              </a:solidFill>
              <a:latin typeface="Meiryo" panose="020B0604030504040204" pitchFamily="34" charset="-128"/>
              <a:ea typeface="Meiryo" panose="020B0604030504040204" pitchFamily="34" charset="-128"/>
            </a:endParaRPr>
          </a:p>
          <a:p>
            <a:r>
              <a:rPr kumimoji="1" lang="ja-JP" altLang="en-US" sz="1000" dirty="0">
                <a:solidFill>
                  <a:schemeClr val="tx1">
                    <a:lumMod val="65000"/>
                    <a:lumOff val="35000"/>
                  </a:schemeClr>
                </a:solidFill>
                <a:latin typeface="Meiryo" panose="020B0604030504040204" pitchFamily="34" charset="-128"/>
                <a:ea typeface="Meiryo" panose="020B0604030504040204" pitchFamily="34" charset="-128"/>
              </a:rPr>
              <a:t>（左）増村朋花さん</a:t>
            </a:r>
            <a:endParaRPr kumimoji="1" lang="en-US" altLang="ja-JP" sz="1000" dirty="0">
              <a:solidFill>
                <a:schemeClr val="tx1">
                  <a:lumMod val="65000"/>
                  <a:lumOff val="35000"/>
                </a:schemeClr>
              </a:solidFill>
              <a:latin typeface="Meiryo" panose="020B0604030504040204" pitchFamily="34" charset="-128"/>
              <a:ea typeface="Meiryo" panose="020B0604030504040204" pitchFamily="34" charset="-128"/>
            </a:endParaRPr>
          </a:p>
          <a:p>
            <a:r>
              <a:rPr kumimoji="1" lang="ja-JP" altLang="en-US" sz="1000" dirty="0">
                <a:solidFill>
                  <a:schemeClr val="tx1">
                    <a:lumMod val="65000"/>
                    <a:lumOff val="35000"/>
                  </a:schemeClr>
                </a:solidFill>
                <a:latin typeface="Meiryo" panose="020B0604030504040204" pitchFamily="34" charset="-128"/>
                <a:ea typeface="Meiryo" panose="020B0604030504040204" pitchFamily="34" charset="-128"/>
              </a:rPr>
              <a:t>（右）富田真由さん</a:t>
            </a:r>
            <a:endParaRPr kumimoji="1" lang="en-US" altLang="ja-JP" sz="1000" dirty="0">
              <a:solidFill>
                <a:schemeClr val="tx1">
                  <a:lumMod val="65000"/>
                  <a:lumOff val="35000"/>
                </a:schemeClr>
              </a:solidFill>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27963269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625995" y="666261"/>
            <a:ext cx="5712491" cy="6531"/>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832864" y="255480"/>
            <a:ext cx="5298758" cy="461665"/>
          </a:xfrm>
          <a:prstGeom prst="rect">
            <a:avLst/>
          </a:prstGeom>
          <a:noFill/>
        </p:spPr>
        <p:txBody>
          <a:bodyPr wrap="none" rtlCol="0">
            <a:spAutoFit/>
          </a:bodyPr>
          <a:lstStyle/>
          <a:p>
            <a:pPr algn="ctr"/>
            <a:r>
              <a:rPr kumimoji="1" lang="en-US" altLang="ja-JP" sz="2400" b="1" dirty="0">
                <a:solidFill>
                  <a:schemeClr val="bg1">
                    <a:lumMod val="50000"/>
                  </a:schemeClr>
                </a:solidFill>
                <a:latin typeface="Meiryo" panose="020B0604030504040204" pitchFamily="34" charset="-128"/>
                <a:ea typeface="Meiryo" panose="020B0604030504040204" pitchFamily="34" charset="-128"/>
              </a:rPr>
              <a:t>Bike Camp</a:t>
            </a:r>
            <a:r>
              <a:rPr kumimoji="1" lang="ja-JP" altLang="en-US" sz="2400" b="1" dirty="0">
                <a:solidFill>
                  <a:schemeClr val="bg1">
                    <a:lumMod val="50000"/>
                  </a:schemeClr>
                </a:solidFill>
                <a:latin typeface="Meiryo" panose="020B0604030504040204" pitchFamily="34" charset="-128"/>
                <a:ea typeface="Meiryo" panose="020B0604030504040204" pitchFamily="34" charset="-128"/>
              </a:rPr>
              <a:t>会場のアメリカ創価大学</a:t>
            </a:r>
            <a:endParaRPr kumimoji="1" lang="en-US" altLang="ja-JP" sz="2400" b="1" dirty="0">
              <a:solidFill>
                <a:schemeClr val="bg1">
                  <a:lumMod val="50000"/>
                </a:schemeClr>
              </a:solidFill>
              <a:latin typeface="Meiryo" panose="020B0604030504040204" pitchFamily="34" charset="-128"/>
              <a:ea typeface="Meiryo" panose="020B0604030504040204" pitchFamily="34" charset="-128"/>
            </a:endParaRPr>
          </a:p>
        </p:txBody>
      </p:sp>
      <p:sp>
        <p:nvSpPr>
          <p:cNvPr id="13" name="Rectangle 12">
            <a:extLst>
              <a:ext uri="{FF2B5EF4-FFF2-40B4-BE49-F238E27FC236}">
                <a16:creationId xmlns:a16="http://schemas.microsoft.com/office/drawing/2014/main" id="{C499EE67-0CF2-4104-AA8C-1BD185D5301E}"/>
              </a:ext>
            </a:extLst>
          </p:cNvPr>
          <p:cNvSpPr/>
          <p:nvPr/>
        </p:nvSpPr>
        <p:spPr>
          <a:xfrm>
            <a:off x="0" y="8872330"/>
            <a:ext cx="6858000" cy="27167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Picture 8" descr="A small house in a pool of water&#10;&#10;Description automatically generated">
            <a:extLst>
              <a:ext uri="{FF2B5EF4-FFF2-40B4-BE49-F238E27FC236}">
                <a16:creationId xmlns:a16="http://schemas.microsoft.com/office/drawing/2014/main" id="{1E1829AE-8105-4B22-8EC1-611AFA8658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1059" y="1382021"/>
            <a:ext cx="3721714" cy="2325341"/>
          </a:xfrm>
          <a:prstGeom prst="rect">
            <a:avLst/>
          </a:prstGeom>
        </p:spPr>
      </p:pic>
      <p:sp>
        <p:nvSpPr>
          <p:cNvPr id="11" name="TextBox 10">
            <a:extLst>
              <a:ext uri="{FF2B5EF4-FFF2-40B4-BE49-F238E27FC236}">
                <a16:creationId xmlns:a16="http://schemas.microsoft.com/office/drawing/2014/main" id="{3562FC4B-B81B-4C9E-A372-B36A48143268}"/>
              </a:ext>
            </a:extLst>
          </p:cNvPr>
          <p:cNvSpPr txBox="1"/>
          <p:nvPr/>
        </p:nvSpPr>
        <p:spPr>
          <a:xfrm>
            <a:off x="639214" y="835453"/>
            <a:ext cx="5712490" cy="430887"/>
          </a:xfrm>
          <a:prstGeom prst="rect">
            <a:avLst/>
          </a:prstGeom>
          <a:noFill/>
        </p:spPr>
        <p:txBody>
          <a:bodyPr wrap="square" rtlCol="0">
            <a:spAutoFit/>
          </a:bodyPr>
          <a:lstStyle/>
          <a:p>
            <a:pPr algn="ctr"/>
            <a:r>
              <a:rPr lang="en-US" altLang="ja-JP" sz="1100" dirty="0">
                <a:solidFill>
                  <a:schemeClr val="tx1">
                    <a:lumMod val="65000"/>
                    <a:lumOff val="35000"/>
                  </a:schemeClr>
                </a:solidFill>
                <a:latin typeface="Meiryo" panose="020B0604030504040204" pitchFamily="34" charset="-128"/>
                <a:ea typeface="Meiryo" panose="020B0604030504040204" pitchFamily="34" charset="-128"/>
              </a:rPr>
              <a:t>Bike Camp</a:t>
            </a:r>
            <a:r>
              <a:rPr lang="ja-JP" altLang="en-US" sz="1100" dirty="0">
                <a:solidFill>
                  <a:schemeClr val="tx1">
                    <a:lumMod val="65000"/>
                    <a:lumOff val="35000"/>
                  </a:schemeClr>
                </a:solidFill>
                <a:latin typeface="Meiryo" panose="020B0604030504040204" pitchFamily="34" charset="-128"/>
                <a:ea typeface="Meiryo" panose="020B0604030504040204" pitchFamily="34" charset="-128"/>
              </a:rPr>
              <a:t>の会場を提供して頂くアメリカ創価大学</a:t>
            </a:r>
            <a:r>
              <a:rPr lang="en-US" altLang="ja-JP" sz="1100" dirty="0">
                <a:solidFill>
                  <a:schemeClr val="tx1">
                    <a:lumMod val="65000"/>
                    <a:lumOff val="35000"/>
                  </a:schemeClr>
                </a:solidFill>
                <a:latin typeface="Meiryo" panose="020B0604030504040204" pitchFamily="34" charset="-128"/>
                <a:ea typeface="Meiryo" panose="020B0604030504040204" pitchFamily="34" charset="-128"/>
              </a:rPr>
              <a:t>(</a:t>
            </a:r>
            <a:r>
              <a:rPr lang="en-US" altLang="ja-JP" sz="1100" dirty="0" err="1">
                <a:solidFill>
                  <a:schemeClr val="tx1">
                    <a:lumMod val="65000"/>
                    <a:lumOff val="35000"/>
                  </a:schemeClr>
                </a:solidFill>
                <a:latin typeface="Meiryo" panose="020B0604030504040204" pitchFamily="34" charset="-128"/>
                <a:ea typeface="Meiryo" panose="020B0604030504040204" pitchFamily="34" charset="-128"/>
              </a:rPr>
              <a:t>Soka</a:t>
            </a:r>
            <a:r>
              <a:rPr lang="en-US" altLang="ja-JP" sz="1100" dirty="0">
                <a:solidFill>
                  <a:schemeClr val="tx1">
                    <a:lumMod val="65000"/>
                    <a:lumOff val="35000"/>
                  </a:schemeClr>
                </a:solidFill>
                <a:latin typeface="Meiryo" panose="020B0604030504040204" pitchFamily="34" charset="-128"/>
                <a:ea typeface="Meiryo" panose="020B0604030504040204" pitchFamily="34" charset="-128"/>
              </a:rPr>
              <a:t> University of America)</a:t>
            </a:r>
            <a:r>
              <a:rPr lang="ja-JP" altLang="en-US" sz="1100" dirty="0">
                <a:solidFill>
                  <a:schemeClr val="tx1">
                    <a:lumMod val="65000"/>
                    <a:lumOff val="35000"/>
                  </a:schemeClr>
                </a:solidFill>
                <a:latin typeface="Meiryo" panose="020B0604030504040204" pitchFamily="34" charset="-128"/>
                <a:ea typeface="Meiryo" panose="020B0604030504040204" pitchFamily="34" charset="-128"/>
              </a:rPr>
              <a:t>の美しいキャンパス。この素晴らしい環境でのボランティアは本当に最高！</a:t>
            </a:r>
            <a:endParaRPr kumimoji="1" lang="en-US" altLang="ja-JP" sz="1100" dirty="0">
              <a:solidFill>
                <a:schemeClr val="tx1">
                  <a:lumMod val="65000"/>
                  <a:lumOff val="35000"/>
                </a:schemeClr>
              </a:solidFill>
              <a:latin typeface="Meiryo" panose="020B0604030504040204" pitchFamily="34" charset="-128"/>
              <a:ea typeface="Meiryo" panose="020B0604030504040204" pitchFamily="34" charset="-128"/>
            </a:endParaRPr>
          </a:p>
        </p:txBody>
      </p:sp>
      <p:pic>
        <p:nvPicPr>
          <p:cNvPr id="12" name="Picture 11" descr="A picture containing tree, sky, outdoor, ground&#10;&#10;Description automatically generated">
            <a:extLst>
              <a:ext uri="{FF2B5EF4-FFF2-40B4-BE49-F238E27FC236}">
                <a16:creationId xmlns:a16="http://schemas.microsoft.com/office/drawing/2014/main" id="{AC4355A3-8D2B-464E-96FA-B8174CD383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928" y="6070760"/>
            <a:ext cx="2789787" cy="2092341"/>
          </a:xfrm>
          <a:prstGeom prst="rect">
            <a:avLst/>
          </a:prstGeom>
        </p:spPr>
      </p:pic>
      <p:sp>
        <p:nvSpPr>
          <p:cNvPr id="15" name="TextBox 14">
            <a:extLst>
              <a:ext uri="{FF2B5EF4-FFF2-40B4-BE49-F238E27FC236}">
                <a16:creationId xmlns:a16="http://schemas.microsoft.com/office/drawing/2014/main" id="{DDC7391A-0338-4917-9067-12209D76DD3F}"/>
              </a:ext>
            </a:extLst>
          </p:cNvPr>
          <p:cNvSpPr txBox="1"/>
          <p:nvPr/>
        </p:nvSpPr>
        <p:spPr>
          <a:xfrm>
            <a:off x="772356" y="8173081"/>
            <a:ext cx="2362200" cy="400110"/>
          </a:xfrm>
          <a:prstGeom prst="rect">
            <a:avLst/>
          </a:prstGeom>
          <a:noFill/>
        </p:spPr>
        <p:txBody>
          <a:bodyPr wrap="square" rtlCol="0">
            <a:spAutoFit/>
          </a:bodyPr>
          <a:lstStyle/>
          <a:p>
            <a:pPr algn="ctr"/>
            <a:r>
              <a:rPr kumimoji="1" lang="ja-JP" altLang="en-US" sz="1000" dirty="0">
                <a:solidFill>
                  <a:schemeClr val="tx1">
                    <a:lumMod val="65000"/>
                    <a:lumOff val="35000"/>
                  </a:schemeClr>
                </a:solidFill>
                <a:latin typeface="Meiryo" panose="020B0604030504040204" pitchFamily="34" charset="-128"/>
                <a:ea typeface="Meiryo" panose="020B0604030504040204" pitchFamily="34" charset="-128"/>
              </a:rPr>
              <a:t>本部棟から湖を挟んで正面にあるのが</a:t>
            </a:r>
            <a:endParaRPr kumimoji="1" lang="en-US" altLang="ja-JP" sz="1000" dirty="0">
              <a:solidFill>
                <a:schemeClr val="tx1">
                  <a:lumMod val="65000"/>
                  <a:lumOff val="35000"/>
                </a:schemeClr>
              </a:solidFill>
              <a:latin typeface="Meiryo" panose="020B0604030504040204" pitchFamily="34" charset="-128"/>
              <a:ea typeface="Meiryo" panose="020B0604030504040204" pitchFamily="34" charset="-128"/>
            </a:endParaRPr>
          </a:p>
          <a:p>
            <a:pPr algn="ctr"/>
            <a:r>
              <a:rPr lang="en-US" altLang="ja-JP" sz="1000" dirty="0">
                <a:solidFill>
                  <a:schemeClr val="tx1">
                    <a:lumMod val="65000"/>
                    <a:lumOff val="35000"/>
                  </a:schemeClr>
                </a:solidFill>
                <a:latin typeface="Meiryo" panose="020B0604030504040204" pitchFamily="34" charset="-128"/>
                <a:ea typeface="Meiryo" panose="020B0604030504040204" pitchFamily="34" charset="-128"/>
              </a:rPr>
              <a:t>Bike Camp</a:t>
            </a:r>
            <a:r>
              <a:rPr lang="ja-JP" altLang="en-US" sz="1000" dirty="0">
                <a:solidFill>
                  <a:schemeClr val="tx1">
                    <a:lumMod val="65000"/>
                    <a:lumOff val="35000"/>
                  </a:schemeClr>
                </a:solidFill>
                <a:latin typeface="Meiryo" panose="020B0604030504040204" pitchFamily="34" charset="-128"/>
                <a:ea typeface="Meiryo" panose="020B0604030504040204" pitchFamily="34" charset="-128"/>
              </a:rPr>
              <a:t>の会場の体育館</a:t>
            </a:r>
            <a:endParaRPr kumimoji="1" lang="en-US" altLang="ja-JP" sz="1000" dirty="0">
              <a:solidFill>
                <a:schemeClr val="tx1">
                  <a:lumMod val="65000"/>
                  <a:lumOff val="35000"/>
                </a:schemeClr>
              </a:solidFill>
              <a:latin typeface="Meiryo" panose="020B0604030504040204" pitchFamily="34" charset="-128"/>
              <a:ea typeface="Meiryo" panose="020B0604030504040204" pitchFamily="34" charset="-128"/>
            </a:endParaRPr>
          </a:p>
        </p:txBody>
      </p:sp>
      <p:pic>
        <p:nvPicPr>
          <p:cNvPr id="17" name="Picture 16" descr="A house that has a sign on the side of a road&#10;&#10;Description automatically generated">
            <a:extLst>
              <a:ext uri="{FF2B5EF4-FFF2-40B4-BE49-F238E27FC236}">
                <a16:creationId xmlns:a16="http://schemas.microsoft.com/office/drawing/2014/main" id="{F3A71615-4291-4422-88FE-764EB28B943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61916" y="6080740"/>
            <a:ext cx="2789788" cy="2092341"/>
          </a:xfrm>
          <a:prstGeom prst="rect">
            <a:avLst/>
          </a:prstGeom>
        </p:spPr>
      </p:pic>
      <p:sp>
        <p:nvSpPr>
          <p:cNvPr id="18" name="TextBox 17">
            <a:extLst>
              <a:ext uri="{FF2B5EF4-FFF2-40B4-BE49-F238E27FC236}">
                <a16:creationId xmlns:a16="http://schemas.microsoft.com/office/drawing/2014/main" id="{6DF87FFB-F19F-4682-BE1E-12E9E4767BCF}"/>
              </a:ext>
            </a:extLst>
          </p:cNvPr>
          <p:cNvSpPr txBox="1"/>
          <p:nvPr/>
        </p:nvSpPr>
        <p:spPr>
          <a:xfrm>
            <a:off x="3460173" y="8199215"/>
            <a:ext cx="2362200" cy="246221"/>
          </a:xfrm>
          <a:prstGeom prst="rect">
            <a:avLst/>
          </a:prstGeom>
          <a:noFill/>
        </p:spPr>
        <p:txBody>
          <a:bodyPr wrap="square" rtlCol="0">
            <a:spAutoFit/>
          </a:bodyPr>
          <a:lstStyle/>
          <a:p>
            <a:pPr algn="r"/>
            <a:r>
              <a:rPr lang="ja-JP" altLang="en-US" sz="1000" dirty="0">
                <a:solidFill>
                  <a:schemeClr val="tx1">
                    <a:lumMod val="65000"/>
                    <a:lumOff val="35000"/>
                  </a:schemeClr>
                </a:solidFill>
                <a:latin typeface="Meiryo" panose="020B0604030504040204" pitchFamily="34" charset="-128"/>
                <a:ea typeface="Meiryo" panose="020B0604030504040204" pitchFamily="34" charset="-128"/>
              </a:rPr>
              <a:t>カフェテリアの前の広場</a:t>
            </a:r>
            <a:endParaRPr kumimoji="1" lang="en-US" altLang="ja-JP" sz="1000" dirty="0">
              <a:solidFill>
                <a:schemeClr val="tx1">
                  <a:lumMod val="65000"/>
                  <a:lumOff val="35000"/>
                </a:schemeClr>
              </a:solidFill>
              <a:latin typeface="Meiryo" panose="020B0604030504040204" pitchFamily="34" charset="-128"/>
              <a:ea typeface="Meiryo" panose="020B0604030504040204" pitchFamily="34" charset="-128"/>
            </a:endParaRPr>
          </a:p>
        </p:txBody>
      </p:sp>
      <p:pic>
        <p:nvPicPr>
          <p:cNvPr id="19" name="Picture 18" descr="A close up of a sign&#10;&#10;Description automatically generated">
            <a:extLst>
              <a:ext uri="{FF2B5EF4-FFF2-40B4-BE49-F238E27FC236}">
                <a16:creationId xmlns:a16="http://schemas.microsoft.com/office/drawing/2014/main" id="{7DD0C8D2-58C5-4DF3-8022-C52F08F935A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38949" y="4154860"/>
            <a:ext cx="1313020" cy="1313020"/>
          </a:xfrm>
          <a:prstGeom prst="rect">
            <a:avLst/>
          </a:prstGeom>
        </p:spPr>
      </p:pic>
    </p:spTree>
    <p:extLst>
      <p:ext uri="{BB962C8B-B14F-4D97-AF65-F5344CB8AC3E}">
        <p14:creationId xmlns:p14="http://schemas.microsoft.com/office/powerpoint/2010/main" val="383157292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39222</TotalTime>
  <Words>5588</Words>
  <Application>Microsoft Office PowerPoint</Application>
  <PresentationFormat>On-screen Show (4:3)</PresentationFormat>
  <Paragraphs>351</Paragraphs>
  <Slides>18</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メイリオ</vt:lpstr>
      <vt:lpstr>メイリオ</vt:lpstr>
      <vt:lpstr>游ゴシック</vt:lpstr>
      <vt:lpstr>Arial</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koji@ige-autoscan.com</dc:creator>
  <cp:lastModifiedBy>Okuda Junko</cp:lastModifiedBy>
  <cp:revision>528</cp:revision>
  <cp:lastPrinted>2019-09-26T22:37:27Z</cp:lastPrinted>
  <dcterms:created xsi:type="dcterms:W3CDTF">2016-06-22T00:45:46Z</dcterms:created>
  <dcterms:modified xsi:type="dcterms:W3CDTF">2025-01-30T17:58:57Z</dcterms:modified>
</cp:coreProperties>
</file>